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notesSlide1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35.xml" ContentType="application/vnd.openxmlformats-officedocument.drawingml.chart+xml"/>
  <Override PartName="/ppt/charts/chart30.xml" ContentType="application/vnd.openxmlformats-officedocument.drawingml.chart+xml"/>
  <Override PartName="/ppt/charts/chart29.xml" ContentType="application/vnd.openxmlformats-officedocument.drawingml.chart+xml"/>
  <Override PartName="/ppt/charts/chart31.xml" ContentType="application/vnd.openxmlformats-officedocument.drawingml.chart+xml"/>
  <Override PartName="/ppt/charts/chart32.xml" ContentType="application/vnd.openxmlformats-officedocument.drawingml.chart+xml"/>
  <Override PartName="/ppt/charts/chart33.xml" ContentType="application/vnd.openxmlformats-officedocument.drawingml.chart+xml"/>
  <Override PartName="/ppt/charts/chart34.xml" ContentType="application/vnd.openxmlformats-officedocument.drawingml.chart+xml"/>
  <Override PartName="/ppt/media/image9.png" ContentType="image/png"/>
  <Override PartName="/ppt/media/image20.png" ContentType="image/png"/>
  <Override PartName="/ppt/media/image6.jpeg" ContentType="image/jpeg"/>
  <Override PartName="/ppt/media/image5.jpeg" ContentType="image/jpeg"/>
  <Override PartName="/ppt/media/image4.jpeg" ContentType="image/jpeg"/>
  <Override PartName="/ppt/media/image3.jpeg" ContentType="image/jpeg"/>
  <Override PartName="/ppt/media/image1.jpeg" ContentType="image/jpeg"/>
  <Override PartName="/ppt/media/image2.jpeg" ContentType="image/jpeg"/>
  <Override PartName="/ppt/media/image7.jpeg" ContentType="image/jpeg"/>
  <Override PartName="/ppt/media/image8.jpeg" ContentType="image/jpeg"/>
  <Override PartName="/ppt/media/image13.png" ContentType="image/png"/>
  <Override PartName="/ppt/media/image19.jpeg" ContentType="image/jpeg"/>
  <Override PartName="/ppt/media/image18.jpeg" ContentType="image/jpeg"/>
  <Override PartName="/ppt/media/image17.jpeg" ContentType="image/jpeg"/>
  <Override PartName="/ppt/media/image15.jpeg" ContentType="image/jpeg"/>
  <Override PartName="/ppt/media/image16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4.jpeg" ContentType="image/jpeg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9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213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_rels/slideLayout213.xml.rels" ContentType="application/vnd.openxmlformats-package.relationships+xml"/>
  <Override PartName="/ppt/slideLayouts/_rels/slideLayout212.xml.rels" ContentType="application/vnd.openxmlformats-package.relationships+xml"/>
  <Override PartName="/ppt/slideLayouts/_rels/slideLayout211.xml.rels" ContentType="application/vnd.openxmlformats-package.relationships+xml"/>
  <Override PartName="/ppt/slideLayouts/_rels/slideLayout210.xml.rels" ContentType="application/vnd.openxmlformats-package.relationships+xml"/>
  <Override PartName="/ppt/slideLayouts/_rels/slideLayout207.xml.rels" ContentType="application/vnd.openxmlformats-package.relationships+xml"/>
  <Override PartName="/ppt/slideLayouts/_rels/slideLayout202.xml.rels" ContentType="application/vnd.openxmlformats-package.relationships+xml"/>
  <Override PartName="/ppt/slideLayouts/_rels/slideLayout201.xml.rels" ContentType="application/vnd.openxmlformats-package.relationships+xml"/>
  <Override PartName="/ppt/slideLayouts/_rels/slideLayout200.xml.rels" ContentType="application/vnd.openxmlformats-package.relationships+xml"/>
  <Override PartName="/ppt/slideLayouts/_rels/slideLayout199.xml.rels" ContentType="application/vnd.openxmlformats-package.relationships+xml"/>
  <Override PartName="/ppt/slideLayouts/_rels/slideLayout198.xml.rels" ContentType="application/vnd.openxmlformats-package.relationships+xml"/>
  <Override PartName="/ppt/slideLayouts/_rels/slideLayout197.xml.rels" ContentType="application/vnd.openxmlformats-package.relationships+xml"/>
  <Override PartName="/ppt/slideLayouts/_rels/slideLayout196.xml.rels" ContentType="application/vnd.openxmlformats-package.relationships+xml"/>
  <Override PartName="/ppt/slideLayouts/_rels/slideLayout195.xml.rels" ContentType="application/vnd.openxmlformats-package.relationships+xml"/>
  <Override PartName="/ppt/slideLayouts/_rels/slideLayout194.xml.rels" ContentType="application/vnd.openxmlformats-package.relationships+xml"/>
  <Override PartName="/ppt/slideLayouts/_rels/slideLayout188.xml.rels" ContentType="application/vnd.openxmlformats-package.relationships+xml"/>
  <Override PartName="/ppt/slideLayouts/_rels/slideLayout187.xml.rels" ContentType="application/vnd.openxmlformats-package.relationships+xml"/>
  <Override PartName="/ppt/slideLayouts/_rels/slideLayout186.xml.rels" ContentType="application/vnd.openxmlformats-package.relationships+xml"/>
  <Override PartName="/ppt/slideLayouts/_rels/slideLayout185.xml.rels" ContentType="application/vnd.openxmlformats-package.relationships+xml"/>
  <Override PartName="/ppt/slideLayouts/_rels/slideLayout183.xml.rels" ContentType="application/vnd.openxmlformats-package.relationships+xml"/>
  <Override PartName="/ppt/slideLayouts/_rels/slideLayout182.xml.rels" ContentType="application/vnd.openxmlformats-package.relationships+xml"/>
  <Override PartName="/ppt/slideLayouts/_rels/slideLayout181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193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192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191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190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184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89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215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214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20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20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203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216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8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204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205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206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159.xml.rels" ContentType="application/vnd.openxmlformats-package.relationships+xml"/>
  <Override PartName="/ppt/slideLayouts/slideLayout107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6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  <p:sldMasterId id="2147483843" r:id="rId17"/>
    <p:sldMasterId id="2147483856" r:id="rId18"/>
    <p:sldMasterId id="2147483869" r:id="rId19"/>
  </p:sldMasterIdLst>
  <p:notesMasterIdLst>
    <p:notesMasterId r:id="rId20"/>
  </p:notes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79" r:id="rId44"/>
    <p:sldId id="280" r:id="rId45"/>
    <p:sldId id="281" r:id="rId46"/>
    <p:sldId id="282" r:id="rId47"/>
    <p:sldId id="283" r:id="rId48"/>
    <p:sldId id="284" r:id="rId49"/>
    <p:sldId id="285" r:id="rId50"/>
    <p:sldId id="286" r:id="rId51"/>
    <p:sldId id="287" r:id="rId52"/>
    <p:sldId id="288" r:id="rId53"/>
    <p:sldId id="289" r:id="rId54"/>
    <p:sldId id="290" r:id="rId55"/>
    <p:sldId id="291" r:id="rId56"/>
    <p:sldId id="292" r:id="rId57"/>
    <p:sldId id="293" r:id="rId58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notesMaster" Target="notesMasters/notesMaster1.xml"/><Relationship Id="rId21" Type="http://schemas.openxmlformats.org/officeDocument/2006/relationships/slide" Target="slides/slide1.xml"/><Relationship Id="rId22" Type="http://schemas.openxmlformats.org/officeDocument/2006/relationships/slide" Target="slides/slide2.xml"/><Relationship Id="rId23" Type="http://schemas.openxmlformats.org/officeDocument/2006/relationships/slide" Target="slides/slide3.xml"/><Relationship Id="rId24" Type="http://schemas.openxmlformats.org/officeDocument/2006/relationships/slide" Target="slides/slide4.xml"/><Relationship Id="rId25" Type="http://schemas.openxmlformats.org/officeDocument/2006/relationships/slide" Target="slides/slide5.xml"/><Relationship Id="rId26" Type="http://schemas.openxmlformats.org/officeDocument/2006/relationships/slide" Target="slides/slide6.xml"/><Relationship Id="rId27" Type="http://schemas.openxmlformats.org/officeDocument/2006/relationships/slide" Target="slides/slide7.xml"/><Relationship Id="rId28" Type="http://schemas.openxmlformats.org/officeDocument/2006/relationships/slide" Target="slides/slide8.xml"/><Relationship Id="rId29" Type="http://schemas.openxmlformats.org/officeDocument/2006/relationships/slide" Target="slides/slide9.xml"/><Relationship Id="rId30" Type="http://schemas.openxmlformats.org/officeDocument/2006/relationships/slide" Target="slides/slide10.xml"/><Relationship Id="rId31" Type="http://schemas.openxmlformats.org/officeDocument/2006/relationships/slide" Target="slides/slide11.xml"/><Relationship Id="rId32" Type="http://schemas.openxmlformats.org/officeDocument/2006/relationships/slide" Target="slides/slide12.xml"/><Relationship Id="rId33" Type="http://schemas.openxmlformats.org/officeDocument/2006/relationships/slide" Target="slides/slide13.xml"/><Relationship Id="rId34" Type="http://schemas.openxmlformats.org/officeDocument/2006/relationships/slide" Target="slides/slide14.xml"/><Relationship Id="rId35" Type="http://schemas.openxmlformats.org/officeDocument/2006/relationships/slide" Target="slides/slide15.xml"/><Relationship Id="rId36" Type="http://schemas.openxmlformats.org/officeDocument/2006/relationships/slide" Target="slides/slide16.xml"/><Relationship Id="rId37" Type="http://schemas.openxmlformats.org/officeDocument/2006/relationships/slide" Target="slides/slide17.xml"/><Relationship Id="rId38" Type="http://schemas.openxmlformats.org/officeDocument/2006/relationships/slide" Target="slides/slide18.xml"/><Relationship Id="rId39" Type="http://schemas.openxmlformats.org/officeDocument/2006/relationships/slide" Target="slides/slide19.xml"/><Relationship Id="rId40" Type="http://schemas.openxmlformats.org/officeDocument/2006/relationships/slide" Target="slides/slide20.xml"/><Relationship Id="rId41" Type="http://schemas.openxmlformats.org/officeDocument/2006/relationships/slide" Target="slides/slide21.xml"/><Relationship Id="rId42" Type="http://schemas.openxmlformats.org/officeDocument/2006/relationships/slide" Target="slides/slide22.xml"/><Relationship Id="rId43" Type="http://schemas.openxmlformats.org/officeDocument/2006/relationships/slide" Target="slides/slide23.xml"/><Relationship Id="rId44" Type="http://schemas.openxmlformats.org/officeDocument/2006/relationships/slide" Target="slides/slide24.xml"/><Relationship Id="rId45" Type="http://schemas.openxmlformats.org/officeDocument/2006/relationships/slide" Target="slides/slide25.xml"/><Relationship Id="rId46" Type="http://schemas.openxmlformats.org/officeDocument/2006/relationships/slide" Target="slides/slide26.xml"/><Relationship Id="rId47" Type="http://schemas.openxmlformats.org/officeDocument/2006/relationships/slide" Target="slides/slide27.xml"/><Relationship Id="rId48" Type="http://schemas.openxmlformats.org/officeDocument/2006/relationships/slide" Target="slides/slide28.xml"/><Relationship Id="rId49" Type="http://schemas.openxmlformats.org/officeDocument/2006/relationships/slide" Target="slides/slide29.xml"/><Relationship Id="rId50" Type="http://schemas.openxmlformats.org/officeDocument/2006/relationships/slide" Target="slides/slide30.xml"/><Relationship Id="rId51" Type="http://schemas.openxmlformats.org/officeDocument/2006/relationships/slide" Target="slides/slide31.xml"/><Relationship Id="rId52" Type="http://schemas.openxmlformats.org/officeDocument/2006/relationships/slide" Target="slides/slide32.xml"/><Relationship Id="rId53" Type="http://schemas.openxmlformats.org/officeDocument/2006/relationships/slide" Target="slides/slide33.xml"/><Relationship Id="rId54" Type="http://schemas.openxmlformats.org/officeDocument/2006/relationships/slide" Target="slides/slide34.xml"/><Relationship Id="rId55" Type="http://schemas.openxmlformats.org/officeDocument/2006/relationships/slide" Target="slides/slide35.xml"/><Relationship Id="rId56" Type="http://schemas.openxmlformats.org/officeDocument/2006/relationships/slide" Target="slides/slide36.xml"/><Relationship Id="rId57" Type="http://schemas.openxmlformats.org/officeDocument/2006/relationships/slide" Target="slides/slide37.xml"/><Relationship Id="rId58" Type="http://schemas.openxmlformats.org/officeDocument/2006/relationships/slide" Target="slides/slide38.xml"/>
</Relationships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bar"/>
        <c:grouping val="percentStack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179a9d"/>
            </a:solidFill>
            <a:ln>
              <a:noFill/>
            </a:ln>
          </c:spPr>
          <c:invertIfNegative val="0"/>
          <c:dLbls>
            <c:numFmt formatCode="General" sourceLinked="1"/>
            <c:dLbl>
              <c:idx val="0"/>
              <c:dLblPos val="ctr"/>
              <c:showLegendKey val="0"/>
              <c:showVal val="0"/>
              <c:showCatName val="0"/>
              <c:showSerName val="0"/>
              <c:showPercent val="0"/>
            </c:dLbl>
            <c:dLblPos val="ct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d9d9d9"/>
            </a:solidFill>
            <a:ln>
              <a:noFill/>
            </a:ln>
          </c:spPr>
          <c:invertIfNegative val="0"/>
          <c:dLbls>
            <c:numFmt formatCode="General" sourceLinked="1"/>
            <c:dLblPos val="ct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</c:ser>
        <c:gapWidth val="10"/>
        <c:overlap val="100"/>
        <c:axId val="89840400"/>
        <c:axId val="73336300"/>
      </c:barChart>
      <c:catAx>
        <c:axId val="89840400"/>
        <c:scaling>
          <c:orientation val="minMax"/>
        </c:scaling>
        <c:delete val="1"/>
        <c:axPos val="b"/>
        <c:numFmt formatCode="DD/MM/YYYY" sourceLinked="1"/>
        <c:majorTickMark val="out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lstStyle/>
          <a:p>
            <a:pPr>
              <a:defRPr b="0" sz="1800" spc="-1" strike="noStrike">
                <a:solidFill>
                  <a:srgbClr val="000000"/>
                </a:solidFill>
                <a:latin typeface="Arial"/>
                <a:ea typeface="Arial Unicode MS"/>
              </a:defRPr>
            </a:pPr>
          </a:p>
        </c:txPr>
        <c:crossAx val="73336300"/>
        <c:crosses val="autoZero"/>
        <c:auto val="1"/>
        <c:lblAlgn val="ctr"/>
        <c:lblOffset val="100"/>
      </c:catAx>
      <c:valAx>
        <c:axId val="73336300"/>
        <c:scaling>
          <c:orientation val="minMax"/>
        </c:scaling>
        <c:delete val="1"/>
        <c:axPos val="l"/>
        <c:numFmt formatCode="0%" sourceLinked="0"/>
        <c:majorTickMark val="out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lstStyle/>
          <a:p>
            <a:pPr>
              <a:defRPr b="0" sz="1800" spc="-1" strike="noStrike">
                <a:solidFill>
                  <a:srgbClr val="000000"/>
                </a:solidFill>
                <a:latin typeface="Arial"/>
                <a:ea typeface="Arial Unicode MS"/>
              </a:defRPr>
            </a:pPr>
          </a:p>
        </c:txPr>
        <c:crossAx val="89840400"/>
        <c:crosses val="autoZero"/>
      </c:valAx>
      <c:spPr>
        <a:solidFill>
          <a:srgbClr val="ffffff"/>
        </a:solidFill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bar"/>
        <c:grouping val="percentStack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16b7b8"/>
            </a:solidFill>
            <a:ln>
              <a:noFill/>
            </a:ln>
          </c:spPr>
          <c:invertIfNegative val="0"/>
          <c:dLbls>
            <c:numFmt formatCode="General" sourceLinked="1"/>
            <c:dLbl>
              <c:idx val="0"/>
              <c:dLblPos val="ctr"/>
              <c:showLegendKey val="0"/>
              <c:showVal val="0"/>
              <c:showCatName val="0"/>
              <c:showSerName val="0"/>
              <c:showPercent val="0"/>
            </c:dLbl>
            <c:dLblPos val="ct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d9d9d9"/>
            </a:solidFill>
            <a:ln>
              <a:noFill/>
            </a:ln>
          </c:spPr>
          <c:invertIfNegative val="0"/>
          <c:dLbls>
            <c:numFmt formatCode="General" sourceLinked="1"/>
            <c:dLblPos val="ct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</c:ser>
        <c:gapWidth val="10"/>
        <c:overlap val="100"/>
        <c:axId val="95808324"/>
        <c:axId val="77539998"/>
      </c:barChart>
      <c:catAx>
        <c:axId val="95808324"/>
        <c:scaling>
          <c:orientation val="minMax"/>
        </c:scaling>
        <c:delete val="1"/>
        <c:axPos val="b"/>
        <c:numFmt formatCode="DD/MM/YYYY" sourceLinked="1"/>
        <c:majorTickMark val="out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lstStyle/>
          <a:p>
            <a:pPr>
              <a:defRPr b="0" sz="1800" spc="-1" strike="noStrike">
                <a:solidFill>
                  <a:srgbClr val="000000"/>
                </a:solidFill>
                <a:latin typeface="Arial"/>
                <a:ea typeface="Arial Unicode MS"/>
              </a:defRPr>
            </a:pPr>
          </a:p>
        </c:txPr>
        <c:crossAx val="77539998"/>
        <c:crosses val="autoZero"/>
        <c:auto val="1"/>
        <c:lblAlgn val="ctr"/>
        <c:lblOffset val="100"/>
      </c:catAx>
      <c:valAx>
        <c:axId val="77539998"/>
        <c:scaling>
          <c:orientation val="minMax"/>
        </c:scaling>
        <c:delete val="1"/>
        <c:axPos val="l"/>
        <c:numFmt formatCode="0%" sourceLinked="0"/>
        <c:majorTickMark val="out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lstStyle/>
          <a:p>
            <a:pPr>
              <a:defRPr b="0" sz="1800" spc="-1" strike="noStrike">
                <a:solidFill>
                  <a:srgbClr val="000000"/>
                </a:solidFill>
                <a:latin typeface="Arial"/>
                <a:ea typeface="Arial Unicode MS"/>
              </a:defRPr>
            </a:pPr>
          </a:p>
        </c:txPr>
        <c:crossAx val="95808324"/>
        <c:crosses val="autoZero"/>
      </c:valAx>
      <c:spPr>
        <a:solidFill>
          <a:srgbClr val="ffffff"/>
        </a:solidFill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bar"/>
        <c:grouping val="percentStack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179a9d"/>
            </a:solidFill>
            <a:ln>
              <a:noFill/>
            </a:ln>
          </c:spPr>
          <c:invertIfNegative val="0"/>
          <c:dLbls>
            <c:numFmt formatCode="General" sourceLinked="1"/>
            <c:dLbl>
              <c:idx val="0"/>
              <c:dLblPos val="ctr"/>
              <c:showLegendKey val="0"/>
              <c:showVal val="0"/>
              <c:showCatName val="0"/>
              <c:showSerName val="0"/>
              <c:showPercent val="0"/>
            </c:dLbl>
            <c:dLblPos val="ct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d9d9d9"/>
            </a:solidFill>
            <a:ln>
              <a:noFill/>
            </a:ln>
          </c:spPr>
          <c:invertIfNegative val="0"/>
          <c:dLbls>
            <c:numFmt formatCode="General" sourceLinked="1"/>
            <c:dLblPos val="ct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1"/>
                <c:pt idx="0">
                  <c:v>30</c:v>
                </c:pt>
              </c:numCache>
            </c:numRef>
          </c:val>
        </c:ser>
        <c:gapWidth val="10"/>
        <c:overlap val="100"/>
        <c:axId val="11274424"/>
        <c:axId val="82356644"/>
      </c:barChart>
      <c:catAx>
        <c:axId val="11274424"/>
        <c:scaling>
          <c:orientation val="minMax"/>
        </c:scaling>
        <c:delete val="1"/>
        <c:axPos val="b"/>
        <c:numFmt formatCode="DD/MM/YYYY" sourceLinked="1"/>
        <c:majorTickMark val="out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lstStyle/>
          <a:p>
            <a:pPr>
              <a:defRPr b="0" sz="1800" spc="-1" strike="noStrike">
                <a:solidFill>
                  <a:srgbClr val="000000"/>
                </a:solidFill>
                <a:latin typeface="Arial"/>
                <a:ea typeface="Arial Unicode MS"/>
              </a:defRPr>
            </a:pPr>
          </a:p>
        </c:txPr>
        <c:crossAx val="82356644"/>
        <c:crosses val="autoZero"/>
        <c:auto val="1"/>
        <c:lblAlgn val="ctr"/>
        <c:lblOffset val="100"/>
      </c:catAx>
      <c:valAx>
        <c:axId val="82356644"/>
        <c:scaling>
          <c:orientation val="minMax"/>
        </c:scaling>
        <c:delete val="1"/>
        <c:axPos val="l"/>
        <c:numFmt formatCode="0%" sourceLinked="0"/>
        <c:majorTickMark val="out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lstStyle/>
          <a:p>
            <a:pPr>
              <a:defRPr b="0" sz="1800" spc="-1" strike="noStrike">
                <a:solidFill>
                  <a:srgbClr val="000000"/>
                </a:solidFill>
                <a:latin typeface="Arial"/>
                <a:ea typeface="Arial Unicode MS"/>
              </a:defRPr>
            </a:pPr>
          </a:p>
        </c:txPr>
        <c:crossAx val="11274424"/>
        <c:crosses val="autoZero"/>
      </c:valAx>
      <c:spPr>
        <a:solidFill>
          <a:srgbClr val="ffffff"/>
        </a:solidFill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bar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16b7b8"/>
            </a:solidFill>
            <a:ln>
              <a:noFill/>
            </a:ln>
          </c:spPr>
          <c:invertIfNegative val="0"/>
          <c:dLbls>
            <c:numFmt formatCode="General" sourceLinked="1"/>
            <c:dLblPos val="outEnd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6"/>
                <c:pt idx="0">
                  <c:v>2018</c:v>
                </c:pt>
                <c:pt idx="1">
                  <c:v>2017</c:v>
                </c:pt>
                <c:pt idx="2">
                  <c:v>2016</c:v>
                </c:pt>
                <c:pt idx="3">
                  <c:v>2015</c:v>
                </c:pt>
                <c:pt idx="4">
                  <c:v>2014</c:v>
                </c:pt>
                <c:pt idx="5">
                  <c:v>2013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6"/>
                <c:pt idx="0">
                  <c:v>43</c:v>
                </c:pt>
                <c:pt idx="1">
                  <c:v>35</c:v>
                </c:pt>
                <c:pt idx="2">
                  <c:v>65</c:v>
                </c:pt>
                <c:pt idx="3">
                  <c:v>45</c:v>
                </c:pt>
                <c:pt idx="4">
                  <c:v>60</c:v>
                </c:pt>
                <c:pt idx="5">
                  <c:v>55</c:v>
                </c:pt>
              </c:numCache>
            </c:numRef>
          </c:val>
        </c:ser>
        <c:gapWidth val="150"/>
        <c:overlap val="0"/>
        <c:axId val="67137577"/>
        <c:axId val="51174605"/>
      </c:barChart>
      <c:catAx>
        <c:axId val="67137577"/>
        <c:scaling>
          <c:orientation val="minMax"/>
        </c:scaling>
        <c:delete val="0"/>
        <c:axPos val="b"/>
        <c:numFmt formatCode="DD/MM/YYYY" sourceLinked="1"/>
        <c:majorTickMark val="out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lstStyle/>
          <a:p>
            <a:pPr>
              <a:defRPr b="0" sz="1400" spc="-1" strike="noStrike">
                <a:solidFill>
                  <a:srgbClr val="16b7b8"/>
                </a:solidFill>
                <a:latin typeface="Arial"/>
                <a:ea typeface="Arial Unicode MS"/>
              </a:defRPr>
            </a:pPr>
          </a:p>
        </c:txPr>
        <c:crossAx val="51174605"/>
        <c:crosses val="autoZero"/>
        <c:auto val="1"/>
        <c:lblAlgn val="ctr"/>
        <c:lblOffset val="100"/>
      </c:catAx>
      <c:valAx>
        <c:axId val="51174605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lstStyle/>
          <a:p>
            <a:pPr>
              <a:defRPr b="0" sz="1800" spc="-1" strike="noStrike">
                <a:solidFill>
                  <a:srgbClr val="000000"/>
                </a:solidFill>
                <a:latin typeface="Arial"/>
                <a:ea typeface="Arial Unicode MS"/>
              </a:defRPr>
            </a:pPr>
          </a:p>
        </c:txPr>
        <c:crossAx val="67137577"/>
        <c:crosses val="autoZero"/>
      </c:valAx>
      <c:spPr>
        <a:solidFill>
          <a:srgbClr val="ffffff"/>
        </a:solidFill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doughnut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38d4cd"/>
            </a:solidFill>
            <a:ln>
              <a:noFill/>
            </a:ln>
          </c:spPr>
          <c:explosion val="0"/>
          <c:dPt>
            <c:idx val="0"/>
            <c:spPr>
              <a:solidFill>
                <a:srgbClr val="179a9d"/>
              </a:solidFill>
              <a:ln>
                <a:noFill/>
              </a:ln>
            </c:spPr>
          </c:dPt>
          <c:dPt>
            <c:idx val="1"/>
            <c:spPr>
              <a:solidFill>
                <a:srgbClr val="179a9d">
                  <a:alpha val="70000"/>
                </a:srgbClr>
              </a:solidFill>
              <a:ln>
                <a:noFill/>
              </a:ln>
            </c:spPr>
          </c:dPt>
          <c:dPt>
            <c:idx val="2"/>
            <c:spPr>
              <a:solidFill>
                <a:srgbClr val="179a9d">
                  <a:alpha val="50000"/>
                </a:srgbClr>
              </a:solidFill>
              <a:ln>
                <a:noFill/>
              </a:ln>
            </c:spPr>
          </c:dPt>
          <c:dPt>
            <c:idx val="3"/>
            <c:spPr>
              <a:solidFill>
                <a:srgbClr val="179a9d">
                  <a:alpha val="30000"/>
                </a:srgbClr>
              </a:solidFill>
              <a:ln>
                <a:noFill/>
              </a:ln>
            </c:spPr>
          </c:dPt>
          <c:dLbls>
            <c:numFmt formatCode="General" sourceLinked="1"/>
            <c:dLbl>
              <c:idx val="0"/>
              <c:showLegendKey val="0"/>
              <c:showVal val="0"/>
              <c:showCatName val="0"/>
              <c:showSerName val="0"/>
              <c:showPercent val="0"/>
            </c:dLbl>
            <c:dLbl>
              <c:idx val="1"/>
              <c:showLegendKey val="0"/>
              <c:showVal val="0"/>
              <c:showCatName val="0"/>
              <c:showSerName val="0"/>
              <c:showPercent val="0"/>
            </c:dLbl>
            <c:dLbl>
              <c:idx val="2"/>
              <c:showLegendKey val="0"/>
              <c:showVal val="0"/>
              <c:showCatName val="0"/>
              <c:showSerName val="0"/>
              <c:showPercent val="0"/>
            </c:dLbl>
            <c:dLbl>
              <c:idx val="3"/>
              <c:showLegendKey val="0"/>
              <c:showVal val="0"/>
              <c:showCatName val="0"/>
              <c:showSerName val="0"/>
              <c:showPercent val="0"/>
            </c:dLbl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firstSliceAng val="0"/>
        <c:holeSize val="50"/>
      </c:doughnutChart>
      <c:spPr>
        <a:solidFill>
          <a:srgbClr val="ffffff"/>
        </a:solidFill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doughnut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38d4cd"/>
            </a:solidFill>
            <a:ln>
              <a:noFill/>
            </a:ln>
          </c:spPr>
          <c:explosion val="0"/>
          <c:dPt>
            <c:idx val="0"/>
            <c:spPr>
              <a:solidFill>
                <a:srgbClr val="10898a"/>
              </a:solidFill>
              <a:ln>
                <a:noFill/>
              </a:ln>
            </c:spPr>
          </c:dPt>
          <c:dPt>
            <c:idx val="1"/>
            <c:spPr>
              <a:solidFill>
                <a:srgbClr val="16b7b8"/>
              </a:solidFill>
              <a:ln>
                <a:noFill/>
              </a:ln>
            </c:spPr>
          </c:dPt>
          <c:dPt>
            <c:idx val="2"/>
            <c:spPr>
              <a:solidFill>
                <a:srgbClr val="16b7b8">
                  <a:alpha val="60000"/>
                </a:srgbClr>
              </a:solidFill>
              <a:ln>
                <a:noFill/>
              </a:ln>
            </c:spPr>
          </c:dPt>
          <c:dPt>
            <c:idx val="3"/>
            <c:spPr>
              <a:solidFill>
                <a:srgbClr val="16b7b8">
                  <a:alpha val="40000"/>
                </a:srgbClr>
              </a:solidFill>
              <a:ln>
                <a:noFill/>
              </a:ln>
            </c:spPr>
          </c:dPt>
          <c:dLbls>
            <c:numFmt formatCode="General" sourceLinked="1"/>
            <c:dLbl>
              <c:idx val="0"/>
              <c:showLegendKey val="0"/>
              <c:showVal val="0"/>
              <c:showCatName val="0"/>
              <c:showSerName val="0"/>
              <c:showPercent val="0"/>
            </c:dLbl>
            <c:dLbl>
              <c:idx val="1"/>
              <c:showLegendKey val="0"/>
              <c:showVal val="0"/>
              <c:showCatName val="0"/>
              <c:showSerName val="0"/>
              <c:showPercent val="0"/>
            </c:dLbl>
            <c:dLbl>
              <c:idx val="2"/>
              <c:showLegendKey val="0"/>
              <c:showVal val="0"/>
              <c:showCatName val="0"/>
              <c:showSerName val="0"/>
              <c:showPercent val="0"/>
            </c:dLbl>
            <c:dLbl>
              <c:idx val="3"/>
              <c:showLegendKey val="0"/>
              <c:showVal val="0"/>
              <c:showCatName val="0"/>
              <c:showSerName val="0"/>
              <c:showPercent val="0"/>
            </c:dLbl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4"/>
                <c:pt idx="0">
                  <c:v>1.2</c:v>
                </c:pt>
                <c:pt idx="1">
                  <c:v>1.3</c:v>
                </c:pt>
                <c:pt idx="2">
                  <c:v>3.2</c:v>
                </c:pt>
                <c:pt idx="3">
                  <c:v>8.2</c:v>
                </c:pt>
              </c:numCache>
            </c:numRef>
          </c:val>
        </c:ser>
        <c:firstSliceAng val="0"/>
        <c:holeSize val="50"/>
      </c:doughnutChart>
      <c:spPr>
        <a:solidFill>
          <a:srgbClr val="ffffff"/>
        </a:solidFill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spPr>
        <a:solidFill>
          <a:srgbClr val="ffffff"/>
        </a:solidFill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</a:t>
            </a:r>
            <a:r>
              <a:rPr b="0" lang="id-ID" sz="4400" spc="-1" strike="noStrike">
                <a:latin typeface="Arial"/>
              </a:rPr>
              <a:t>to </a:t>
            </a:r>
            <a:r>
              <a:rPr b="0" lang="id-ID" sz="4400" spc="-1" strike="noStrike">
                <a:latin typeface="Arial"/>
              </a:rPr>
              <a:t>move </a:t>
            </a:r>
            <a:r>
              <a:rPr b="0" lang="id-ID" sz="4400" spc="-1" strike="noStrike">
                <a:latin typeface="Arial"/>
              </a:rPr>
              <a:t>the </a:t>
            </a:r>
            <a:r>
              <a:rPr b="0" lang="id-ID" sz="4400" spc="-1" strike="noStrike">
                <a:latin typeface="Arial"/>
              </a:rPr>
              <a:t>slide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69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id-ID" sz="2000" spc="-1" strike="noStrike">
                <a:latin typeface="Arial"/>
              </a:rPr>
              <a:t>Click to </a:t>
            </a:r>
            <a:r>
              <a:rPr b="0" lang="id-ID" sz="2000" spc="-1" strike="noStrike">
                <a:latin typeface="Arial"/>
              </a:rPr>
              <a:t>edit the </a:t>
            </a:r>
            <a:r>
              <a:rPr b="0" lang="id-ID" sz="2000" spc="-1" strike="noStrike">
                <a:latin typeface="Arial"/>
              </a:rPr>
              <a:t>notes' </a:t>
            </a:r>
            <a:r>
              <a:rPr b="0" lang="id-ID" sz="2000" spc="-1" strike="noStrike">
                <a:latin typeface="Arial"/>
              </a:rPr>
              <a:t>format</a:t>
            </a:r>
            <a:endParaRPr b="0" lang="id-ID" sz="2000" spc="-1" strike="noStrike">
              <a:latin typeface="Arial"/>
            </a:endParaRPr>
          </a:p>
        </p:txBody>
      </p:sp>
      <p:sp>
        <p:nvSpPr>
          <p:cNvPr id="69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id-ID" sz="1400" spc="-1" strike="noStrike">
                <a:latin typeface="Times New Roman"/>
              </a:rPr>
              <a:t> </a:t>
            </a:r>
            <a:endParaRPr b="0" lang="id-ID" sz="1400" spc="-1" strike="noStrike">
              <a:latin typeface="Times New Roman"/>
            </a:endParaRPr>
          </a:p>
        </p:txBody>
      </p:sp>
      <p:sp>
        <p:nvSpPr>
          <p:cNvPr id="69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id-ID" sz="1400" spc="-1" strike="noStrike">
                <a:latin typeface="Times New Roman"/>
              </a:rPr>
              <a:t>&lt;date/time&gt;</a:t>
            </a:r>
            <a:endParaRPr b="0" lang="id-ID" sz="1400" spc="-1" strike="noStrike">
              <a:latin typeface="Times New Roman"/>
            </a:endParaRPr>
          </a:p>
        </p:txBody>
      </p:sp>
      <p:sp>
        <p:nvSpPr>
          <p:cNvPr id="69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id-ID" sz="1400" spc="-1" strike="noStrike">
                <a:latin typeface="Times New Roman"/>
              </a:rPr>
              <a:t>&lt;footer&gt;</a:t>
            </a:r>
            <a:endParaRPr b="0" lang="id-ID" sz="1400" spc="-1" strike="noStrike">
              <a:latin typeface="Times New Roman"/>
            </a:endParaRPr>
          </a:p>
        </p:txBody>
      </p:sp>
      <p:sp>
        <p:nvSpPr>
          <p:cNvPr id="69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E3D671EB-FFC3-40F3-8464-EBDF84D48E28}" type="slidenum">
              <a:rPr b="0" lang="id-ID" sz="1400" spc="-1" strike="noStrike">
                <a:latin typeface="Times New Roman"/>
              </a:rPr>
              <a:t>&lt;number&gt;</a:t>
            </a:fld>
            <a:endParaRPr b="0" lang="id-ID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</p:spPr>
      </p:sp>
      <p:sp>
        <p:nvSpPr>
          <p:cNvPr id="158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id-ID" sz="2000" spc="-1" strike="noStrike">
              <a:latin typeface="Arial"/>
            </a:endParaRPr>
          </a:p>
        </p:txBody>
      </p:sp>
      <p:sp>
        <p:nvSpPr>
          <p:cNvPr id="1581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60E7DFF-73CA-48D2-9E52-019FB50AED7C}" type="slidenum">
              <a:rPr b="0" lang="id-ID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id-ID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</p:spPr>
      </p:sp>
      <p:sp>
        <p:nvSpPr>
          <p:cNvPr id="157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id-ID" sz="2000" spc="-1" strike="noStrike">
              <a:latin typeface="Arial"/>
            </a:endParaRPr>
          </a:p>
        </p:txBody>
      </p:sp>
      <p:sp>
        <p:nvSpPr>
          <p:cNvPr id="1575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6BEF780-1A91-4DFC-A0DF-8E19C5AF1077}" type="slidenum">
              <a:rPr b="0" lang="id-ID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id-ID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</p:spPr>
      </p:sp>
      <p:sp>
        <p:nvSpPr>
          <p:cNvPr id="157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id-ID" sz="2000" spc="-1" strike="noStrike">
              <a:latin typeface="Arial"/>
            </a:endParaRPr>
          </a:p>
        </p:txBody>
      </p:sp>
      <p:sp>
        <p:nvSpPr>
          <p:cNvPr id="1578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C2B90C3-D6BF-4495-AC46-A37BF98D0BFB}" type="slidenum">
              <a:rPr b="0" lang="id-ID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id-ID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2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2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3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3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4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4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4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5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6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6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6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7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7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7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7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7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7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8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9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9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0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0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0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1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1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1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1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1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1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3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4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4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4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5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5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5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5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5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5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7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7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7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8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8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8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8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8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9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9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9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9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9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9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1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1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2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2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2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3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3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3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3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4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4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5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5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5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6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6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6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6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7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7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7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7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7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8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1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8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8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9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9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9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9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0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0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0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0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0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0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1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1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1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1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3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3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4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4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4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4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4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4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4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5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7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7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7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8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8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8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8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8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8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8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9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2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2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5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6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6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6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8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9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0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0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0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2.jpe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4.xml"/><Relationship Id="rId8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29.xml"/><Relationship Id="rId13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31.xml"/><Relationship Id="rId15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37.xml"/><Relationship Id="rId8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54.xml"/><Relationship Id="rId13" Type="http://schemas.openxmlformats.org/officeDocument/2006/relationships/slideLayout" Target="../slideLayouts/slideLayout155.xml"/><Relationship Id="rId14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157.xml"/><Relationship Id="rId4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1.xml"/><Relationship Id="rId8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3.xml"/><Relationship Id="rId10" Type="http://schemas.openxmlformats.org/officeDocument/2006/relationships/slideLayout" Target="../slideLayouts/slideLayout164.xml"/><Relationship Id="rId11" Type="http://schemas.openxmlformats.org/officeDocument/2006/relationships/slideLayout" Target="../slideLayouts/slideLayout165.xml"/><Relationship Id="rId12" Type="http://schemas.openxmlformats.org/officeDocument/2006/relationships/slideLayout" Target="../slideLayouts/slideLayout166.xml"/><Relationship Id="rId13" Type="http://schemas.openxmlformats.org/officeDocument/2006/relationships/slideLayout" Target="../slideLayouts/slideLayout167.xml"/><Relationship Id="rId14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7.jpeg"/><Relationship Id="rId3" Type="http://schemas.openxmlformats.org/officeDocument/2006/relationships/slideLayout" Target="../slideLayouts/slideLayout169.xml"/><Relationship Id="rId4" Type="http://schemas.openxmlformats.org/officeDocument/2006/relationships/slideLayout" Target="../slideLayouts/slideLayout170.xml"/><Relationship Id="rId5" Type="http://schemas.openxmlformats.org/officeDocument/2006/relationships/slideLayout" Target="../slideLayouts/slideLayout171.xml"/><Relationship Id="rId6" Type="http://schemas.openxmlformats.org/officeDocument/2006/relationships/slideLayout" Target="../slideLayouts/slideLayout172.xml"/><Relationship Id="rId7" Type="http://schemas.openxmlformats.org/officeDocument/2006/relationships/slideLayout" Target="../slideLayouts/slideLayout173.xml"/><Relationship Id="rId8" Type="http://schemas.openxmlformats.org/officeDocument/2006/relationships/slideLayout" Target="../slideLayouts/slideLayout174.xml"/><Relationship Id="rId9" Type="http://schemas.openxmlformats.org/officeDocument/2006/relationships/slideLayout" Target="../slideLayouts/slideLayout175.xml"/><Relationship Id="rId10" Type="http://schemas.openxmlformats.org/officeDocument/2006/relationships/slideLayout" Target="../slideLayouts/slideLayout176.xml"/><Relationship Id="rId11" Type="http://schemas.openxmlformats.org/officeDocument/2006/relationships/slideLayout" Target="../slideLayouts/slideLayout177.xml"/><Relationship Id="rId12" Type="http://schemas.openxmlformats.org/officeDocument/2006/relationships/slideLayout" Target="../slideLayouts/slideLayout178.xml"/><Relationship Id="rId13" Type="http://schemas.openxmlformats.org/officeDocument/2006/relationships/slideLayout" Target="../slideLayouts/slideLayout179.xml"/><Relationship Id="rId14" Type="http://schemas.openxmlformats.org/officeDocument/2006/relationships/slideLayout" Target="../slideLayouts/slideLayout180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8.jpeg"/><Relationship Id="rId3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83.xml"/><Relationship Id="rId6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85.xml"/><Relationship Id="rId8" Type="http://schemas.openxmlformats.org/officeDocument/2006/relationships/slideLayout" Target="../slideLayouts/slideLayout186.xml"/><Relationship Id="rId9" Type="http://schemas.openxmlformats.org/officeDocument/2006/relationships/slideLayout" Target="../slideLayouts/slideLayout187.xml"/><Relationship Id="rId10" Type="http://schemas.openxmlformats.org/officeDocument/2006/relationships/slideLayout" Target="../slideLayouts/slideLayout188.xml"/><Relationship Id="rId11" Type="http://schemas.openxmlformats.org/officeDocument/2006/relationships/slideLayout" Target="../slideLayouts/slideLayout189.xml"/><Relationship Id="rId12" Type="http://schemas.openxmlformats.org/officeDocument/2006/relationships/slideLayout" Target="../slideLayouts/slideLayout190.xml"/><Relationship Id="rId13" Type="http://schemas.openxmlformats.org/officeDocument/2006/relationships/slideLayout" Target="../slideLayouts/slideLayout191.xml"/><Relationship Id="rId14" Type="http://schemas.openxmlformats.org/officeDocument/2006/relationships/slideLayout" Target="../slideLayouts/slideLayout192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19.jpeg"/><Relationship Id="rId3" Type="http://schemas.openxmlformats.org/officeDocument/2006/relationships/slideLayout" Target="../slideLayouts/slideLayout193.xml"/><Relationship Id="rId4" Type="http://schemas.openxmlformats.org/officeDocument/2006/relationships/slideLayout" Target="../slideLayouts/slideLayout194.xml"/><Relationship Id="rId5" Type="http://schemas.openxmlformats.org/officeDocument/2006/relationships/slideLayout" Target="../slideLayouts/slideLayout195.xml"/><Relationship Id="rId6" Type="http://schemas.openxmlformats.org/officeDocument/2006/relationships/slideLayout" Target="../slideLayouts/slideLayout196.xml"/><Relationship Id="rId7" Type="http://schemas.openxmlformats.org/officeDocument/2006/relationships/slideLayout" Target="../slideLayouts/slideLayout197.xml"/><Relationship Id="rId8" Type="http://schemas.openxmlformats.org/officeDocument/2006/relationships/slideLayout" Target="../slideLayouts/slideLayout198.xml"/><Relationship Id="rId9" Type="http://schemas.openxmlformats.org/officeDocument/2006/relationships/slideLayout" Target="../slideLayouts/slideLayout199.xml"/><Relationship Id="rId10" Type="http://schemas.openxmlformats.org/officeDocument/2006/relationships/slideLayout" Target="../slideLayouts/slideLayout200.xml"/><Relationship Id="rId11" Type="http://schemas.openxmlformats.org/officeDocument/2006/relationships/slideLayout" Target="../slideLayouts/slideLayout201.xml"/><Relationship Id="rId12" Type="http://schemas.openxmlformats.org/officeDocument/2006/relationships/slideLayout" Target="../slideLayouts/slideLayout202.xml"/><Relationship Id="rId13" Type="http://schemas.openxmlformats.org/officeDocument/2006/relationships/slideLayout" Target="../slideLayouts/slideLayout203.xml"/><Relationship Id="rId14" Type="http://schemas.openxmlformats.org/officeDocument/2006/relationships/slideLayout" Target="../slideLayouts/slideLayout204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205.xml"/><Relationship Id="rId3" Type="http://schemas.openxmlformats.org/officeDocument/2006/relationships/slideLayout" Target="../slideLayouts/slideLayout206.xml"/><Relationship Id="rId4" Type="http://schemas.openxmlformats.org/officeDocument/2006/relationships/slideLayout" Target="../slideLayouts/slideLayout207.xml"/><Relationship Id="rId5" Type="http://schemas.openxmlformats.org/officeDocument/2006/relationships/slideLayout" Target="../slideLayouts/slideLayout208.xml"/><Relationship Id="rId6" Type="http://schemas.openxmlformats.org/officeDocument/2006/relationships/slideLayout" Target="../slideLayouts/slideLayout209.xml"/><Relationship Id="rId7" Type="http://schemas.openxmlformats.org/officeDocument/2006/relationships/slideLayout" Target="../slideLayouts/slideLayout210.xml"/><Relationship Id="rId8" Type="http://schemas.openxmlformats.org/officeDocument/2006/relationships/slideLayout" Target="../slideLayouts/slideLayout211.xml"/><Relationship Id="rId9" Type="http://schemas.openxmlformats.org/officeDocument/2006/relationships/slideLayout" Target="../slideLayouts/slideLayout212.xml"/><Relationship Id="rId10" Type="http://schemas.openxmlformats.org/officeDocument/2006/relationships/slideLayout" Target="../slideLayouts/slideLayout213.xml"/><Relationship Id="rId11" Type="http://schemas.openxmlformats.org/officeDocument/2006/relationships/slideLayout" Target="../slideLayouts/slideLayout214.xml"/><Relationship Id="rId12" Type="http://schemas.openxmlformats.org/officeDocument/2006/relationships/slideLayout" Target="../slideLayouts/slideLayout215.xml"/><Relationship Id="rId13" Type="http://schemas.openxmlformats.org/officeDocument/2006/relationships/slideLayout" Target="../slideLayouts/slideLayout216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jpe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</a:t>
            </a:r>
            <a:r>
              <a:rPr b="0" lang="id-ID" sz="4400" spc="-1" strike="noStrike">
                <a:latin typeface="Arial"/>
              </a:rPr>
              <a:t>k to </a:t>
            </a:r>
            <a:r>
              <a:rPr b="0" lang="id-ID" sz="4400" spc="-1" strike="noStrike">
                <a:latin typeface="Arial"/>
              </a:rPr>
              <a:t>edit </a:t>
            </a:r>
            <a:r>
              <a:rPr b="0" lang="id-ID" sz="4400" spc="-1" strike="noStrike">
                <a:latin typeface="Arial"/>
              </a:rPr>
              <a:t>the </a:t>
            </a:r>
            <a:r>
              <a:rPr b="0" lang="id-ID" sz="4400" spc="-1" strike="noStrike">
                <a:latin typeface="Arial"/>
              </a:rPr>
              <a:t>title </a:t>
            </a:r>
            <a:r>
              <a:rPr b="0" lang="id-ID" sz="4400" spc="-1" strike="noStrike">
                <a:latin typeface="Arial"/>
              </a:rPr>
              <a:t>text </a:t>
            </a:r>
            <a:r>
              <a:rPr b="0" lang="id-ID" sz="4400" spc="-1" strike="noStrike">
                <a:latin typeface="Arial"/>
              </a:rPr>
              <a:t>form</a:t>
            </a:r>
            <a:r>
              <a:rPr b="0" lang="id-ID" sz="4400" spc="-1" strike="noStrike">
                <a:latin typeface="Arial"/>
              </a:rPr>
              <a:t>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Picture 2" descr=""/>
          <p:cNvPicPr/>
          <p:nvPr/>
        </p:nvPicPr>
        <p:blipFill>
          <a:blip r:embed="rId3"/>
          <a:stretch/>
        </p:blipFill>
        <p:spPr>
          <a:xfrm>
            <a:off x="1403640" y="2790720"/>
            <a:ext cx="3815640" cy="1940400"/>
          </a:xfrm>
          <a:prstGeom prst="rect">
            <a:avLst/>
          </a:prstGeom>
          <a:ln>
            <a:noFill/>
          </a:ln>
        </p:spPr>
      </p:pic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</a:t>
            </a:r>
            <a:r>
              <a:rPr b="0" lang="id-ID" sz="4400" spc="-1" strike="noStrike">
                <a:latin typeface="Arial"/>
              </a:rPr>
              <a:t>to edit </a:t>
            </a:r>
            <a:r>
              <a:rPr b="0" lang="id-ID" sz="4400" spc="-1" strike="noStrike">
                <a:latin typeface="Arial"/>
              </a:rPr>
              <a:t>the </a:t>
            </a:r>
            <a:r>
              <a:rPr b="0" lang="id-ID" sz="4400" spc="-1" strike="noStrike">
                <a:latin typeface="Arial"/>
              </a:rPr>
              <a:t>title </a:t>
            </a:r>
            <a:r>
              <a:rPr b="0" lang="id-ID" sz="4400" spc="-1" strike="noStrike">
                <a:latin typeface="Arial"/>
              </a:rPr>
              <a:t>text </a:t>
            </a:r>
            <a:r>
              <a:rPr b="0" lang="id-ID" sz="4400" spc="-1" strike="noStrike">
                <a:latin typeface="Arial"/>
              </a:rPr>
              <a:t>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</a:t>
            </a:r>
            <a:r>
              <a:rPr b="0" lang="id-ID" sz="4400" spc="-1" strike="noStrike">
                <a:latin typeface="Arial"/>
              </a:rPr>
              <a:t>to edit </a:t>
            </a:r>
            <a:r>
              <a:rPr b="0" lang="id-ID" sz="4400" spc="-1" strike="noStrike">
                <a:latin typeface="Arial"/>
              </a:rPr>
              <a:t>the </a:t>
            </a:r>
            <a:r>
              <a:rPr b="0" lang="id-ID" sz="4400" spc="-1" strike="noStrike">
                <a:latin typeface="Arial"/>
              </a:rPr>
              <a:t>title </a:t>
            </a:r>
            <a:r>
              <a:rPr b="0" lang="id-ID" sz="4400" spc="-1" strike="noStrike">
                <a:latin typeface="Arial"/>
              </a:rPr>
              <a:t>text </a:t>
            </a:r>
            <a:r>
              <a:rPr b="0" lang="id-ID" sz="4400" spc="-1" strike="noStrike">
                <a:latin typeface="Arial"/>
              </a:rPr>
              <a:t>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</a:t>
            </a:r>
            <a:r>
              <a:rPr b="0" lang="id-ID" sz="4400" spc="-1" strike="noStrike">
                <a:latin typeface="Arial"/>
              </a:rPr>
              <a:t>to edit </a:t>
            </a:r>
            <a:r>
              <a:rPr b="0" lang="id-ID" sz="4400" spc="-1" strike="noStrike">
                <a:latin typeface="Arial"/>
              </a:rPr>
              <a:t>the </a:t>
            </a:r>
            <a:r>
              <a:rPr b="0" lang="id-ID" sz="4400" spc="-1" strike="noStrike">
                <a:latin typeface="Arial"/>
              </a:rPr>
              <a:t>title </a:t>
            </a:r>
            <a:r>
              <a:rPr b="0" lang="id-ID" sz="4400" spc="-1" strike="noStrike">
                <a:latin typeface="Arial"/>
              </a:rPr>
              <a:t>text </a:t>
            </a:r>
            <a:r>
              <a:rPr b="0" lang="id-ID" sz="4400" spc="-1" strike="noStrike">
                <a:latin typeface="Arial"/>
              </a:rPr>
              <a:t>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</a:t>
            </a:r>
            <a:r>
              <a:rPr b="0" lang="id-ID" sz="4400" spc="-1" strike="noStrike">
                <a:latin typeface="Arial"/>
              </a:rPr>
              <a:t>to edit </a:t>
            </a:r>
            <a:r>
              <a:rPr b="0" lang="id-ID" sz="4400" spc="-1" strike="noStrike">
                <a:latin typeface="Arial"/>
              </a:rPr>
              <a:t>the </a:t>
            </a:r>
            <a:r>
              <a:rPr b="0" lang="id-ID" sz="4400" spc="-1" strike="noStrike">
                <a:latin typeface="Arial"/>
              </a:rPr>
              <a:t>title </a:t>
            </a:r>
            <a:r>
              <a:rPr b="0" lang="id-ID" sz="4400" spc="-1" strike="noStrike">
                <a:latin typeface="Arial"/>
              </a:rPr>
              <a:t>text </a:t>
            </a:r>
            <a:r>
              <a:rPr b="0" lang="id-ID" sz="4400" spc="-1" strike="noStrike">
                <a:latin typeface="Arial"/>
              </a:rPr>
              <a:t>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4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CustomShape 1"/>
          <p:cNvSpPr/>
          <p:nvPr/>
        </p:nvSpPr>
        <p:spPr>
          <a:xfrm rot="2700000">
            <a:off x="1947240" y="994320"/>
            <a:ext cx="3187800" cy="3187800"/>
          </a:xfrm>
          <a:prstGeom prst="frame">
            <a:avLst>
              <a:gd name="adj1" fmla="val 18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5" name="CustomShape 2"/>
          <p:cNvSpPr/>
          <p:nvPr/>
        </p:nvSpPr>
        <p:spPr>
          <a:xfrm rot="10800000">
            <a:off x="3771720" y="5990760"/>
            <a:ext cx="1432080" cy="2267280"/>
          </a:xfrm>
          <a:prstGeom prst="chevron">
            <a:avLst>
              <a:gd name="adj" fmla="val 8089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6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537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5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6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  <p:sldLayoutId id="2147483866" r:id="rId12"/>
    <p:sldLayoutId id="2147483867" r:id="rId13"/>
    <p:sldLayoutId id="2147483868" r:id="rId14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CustomShape 1"/>
          <p:cNvSpPr/>
          <p:nvPr/>
        </p:nvSpPr>
        <p:spPr>
          <a:xfrm>
            <a:off x="353880" y="1131480"/>
            <a:ext cx="2849040" cy="3648600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1" name="CustomShape 2"/>
          <p:cNvSpPr/>
          <p:nvPr/>
        </p:nvSpPr>
        <p:spPr>
          <a:xfrm>
            <a:off x="532080" y="1347480"/>
            <a:ext cx="107640" cy="323964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2" name="CustomShape 3"/>
          <p:cNvSpPr/>
          <p:nvPr/>
        </p:nvSpPr>
        <p:spPr>
          <a:xfrm rot="5400000">
            <a:off x="2593440" y="1238040"/>
            <a:ext cx="501480" cy="501480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</a:t>
            </a:r>
            <a:r>
              <a:rPr b="0" lang="id-ID" sz="4400" spc="-1" strike="noStrike">
                <a:latin typeface="Arial"/>
              </a:rPr>
              <a:t>k to </a:t>
            </a:r>
            <a:r>
              <a:rPr b="0" lang="id-ID" sz="4400" spc="-1" strike="noStrike">
                <a:latin typeface="Arial"/>
              </a:rPr>
              <a:t>edit </a:t>
            </a:r>
            <a:r>
              <a:rPr b="0" lang="id-ID" sz="4400" spc="-1" strike="noStrike">
                <a:latin typeface="Arial"/>
              </a:rPr>
              <a:t>the </a:t>
            </a:r>
            <a:r>
              <a:rPr b="0" lang="id-ID" sz="4400" spc="-1" strike="noStrike">
                <a:latin typeface="Arial"/>
              </a:rPr>
              <a:t>title </a:t>
            </a:r>
            <a:r>
              <a:rPr b="0" lang="id-ID" sz="4400" spc="-1" strike="noStrike">
                <a:latin typeface="Arial"/>
              </a:rPr>
              <a:t>text </a:t>
            </a:r>
            <a:r>
              <a:rPr b="0" lang="id-ID" sz="4400" spc="-1" strike="noStrike">
                <a:latin typeface="Arial"/>
              </a:rPr>
              <a:t>form</a:t>
            </a:r>
            <a:r>
              <a:rPr b="0" lang="id-ID" sz="4400" spc="-1" strike="noStrike">
                <a:latin typeface="Arial"/>
              </a:rPr>
              <a:t>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65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0" r:id="rId12"/>
    <p:sldLayoutId id="2147483881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</a:t>
            </a:r>
            <a:r>
              <a:rPr b="0" lang="id-ID" sz="4400" spc="-1" strike="noStrike">
                <a:latin typeface="Arial"/>
              </a:rPr>
              <a:t>to edit </a:t>
            </a:r>
            <a:r>
              <a:rPr b="0" lang="id-ID" sz="4400" spc="-1" strike="noStrike">
                <a:latin typeface="Arial"/>
              </a:rPr>
              <a:t>the </a:t>
            </a:r>
            <a:r>
              <a:rPr b="0" lang="id-ID" sz="4400" spc="-1" strike="noStrike">
                <a:latin typeface="Arial"/>
              </a:rPr>
              <a:t>title </a:t>
            </a:r>
            <a:r>
              <a:rPr b="0" lang="id-ID" sz="4400" spc="-1" strike="noStrike">
                <a:latin typeface="Arial"/>
              </a:rPr>
              <a:t>text </a:t>
            </a:r>
            <a:r>
              <a:rPr b="0" lang="id-ID" sz="4400" spc="-1" strike="noStrike">
                <a:latin typeface="Arial"/>
              </a:rPr>
              <a:t>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</a:t>
            </a:r>
            <a:r>
              <a:rPr b="0" lang="id-ID" sz="4400" spc="-1" strike="noStrike">
                <a:latin typeface="Arial"/>
              </a:rPr>
              <a:t>to edit </a:t>
            </a:r>
            <a:r>
              <a:rPr b="0" lang="id-ID" sz="4400" spc="-1" strike="noStrike">
                <a:latin typeface="Arial"/>
              </a:rPr>
              <a:t>the </a:t>
            </a:r>
            <a:r>
              <a:rPr b="0" lang="id-ID" sz="4400" spc="-1" strike="noStrike">
                <a:latin typeface="Arial"/>
              </a:rPr>
              <a:t>title </a:t>
            </a:r>
            <a:r>
              <a:rPr b="0" lang="id-ID" sz="4400" spc="-1" strike="noStrike">
                <a:latin typeface="Arial"/>
              </a:rPr>
              <a:t>text </a:t>
            </a:r>
            <a:r>
              <a:rPr b="0" lang="id-ID" sz="4400" spc="-1" strike="noStrike">
                <a:latin typeface="Arial"/>
              </a:rPr>
              <a:t>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</a:t>
            </a:r>
            <a:r>
              <a:rPr b="0" lang="id-ID" sz="4400" spc="-1" strike="noStrike">
                <a:latin typeface="Arial"/>
              </a:rPr>
              <a:t>to edit </a:t>
            </a:r>
            <a:r>
              <a:rPr b="0" lang="id-ID" sz="4400" spc="-1" strike="noStrike">
                <a:latin typeface="Arial"/>
              </a:rPr>
              <a:t>the </a:t>
            </a:r>
            <a:r>
              <a:rPr b="0" lang="id-ID" sz="4400" spc="-1" strike="noStrike">
                <a:latin typeface="Arial"/>
              </a:rPr>
              <a:t>title </a:t>
            </a:r>
            <a:r>
              <a:rPr b="0" lang="id-ID" sz="4400" spc="-1" strike="noStrike">
                <a:latin typeface="Arial"/>
              </a:rPr>
              <a:t>text </a:t>
            </a:r>
            <a:r>
              <a:rPr b="0" lang="id-ID" sz="4400" spc="-1" strike="noStrike">
                <a:latin typeface="Arial"/>
              </a:rPr>
              <a:t>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Picture 3" descr=""/>
          <p:cNvPicPr/>
          <p:nvPr/>
        </p:nvPicPr>
        <p:blipFill>
          <a:blip r:embed="rId3"/>
          <a:stretch/>
        </p:blipFill>
        <p:spPr>
          <a:xfrm>
            <a:off x="3054240" y="1489320"/>
            <a:ext cx="3034800" cy="3025800"/>
          </a:xfrm>
          <a:prstGeom prst="rect">
            <a:avLst/>
          </a:prstGeom>
          <a:ln>
            <a:noFill/>
          </a:ln>
        </p:spPr>
      </p:pic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</a:t>
            </a:r>
            <a:r>
              <a:rPr b="0" lang="id-ID" sz="4400" spc="-1" strike="noStrike">
                <a:latin typeface="Arial"/>
              </a:rPr>
              <a:t>edit the </a:t>
            </a:r>
            <a:r>
              <a:rPr b="0" lang="id-ID" sz="4400" spc="-1" strike="noStrike">
                <a:latin typeface="Arial"/>
              </a:rPr>
              <a:t>title text </a:t>
            </a:r>
            <a:r>
              <a:rPr b="0" lang="id-ID" sz="4400" spc="-1" strike="noStrike">
                <a:latin typeface="Arial"/>
              </a:rPr>
              <a:t>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://www.free-powerpoint-templates-design.com/" TargetMode="External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7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chart" Target="../charts/chart29.xml"/><Relationship Id="rId2" Type="http://schemas.openxmlformats.org/officeDocument/2006/relationships/chart" Target="../charts/chart30.xml"/><Relationship Id="rId3" Type="http://schemas.openxmlformats.org/officeDocument/2006/relationships/chart" Target="../charts/chart31.xml"/><Relationship Id="rId4" Type="http://schemas.openxmlformats.org/officeDocument/2006/relationships/slideLayout" Target="../slideLayouts/slideLayout49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chart" Target="../charts/chart32.xml"/><Relationship Id="rId2" Type="http://schemas.openxmlformats.org/officeDocument/2006/relationships/slideLayout" Target="../slideLayouts/slideLayout49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chart" Target="../charts/chart33.xml"/><Relationship Id="rId2" Type="http://schemas.openxmlformats.org/officeDocument/2006/relationships/chart" Target="../charts/chart34.xml"/><Relationship Id="rId3" Type="http://schemas.openxmlformats.org/officeDocument/2006/relationships/chart" Target="../charts/chart35.xml"/><Relationship Id="rId4" Type="http://schemas.openxmlformats.org/officeDocument/2006/relationships/slideLayout" Target="../slideLayouts/slideLayout49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9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CustomShape 1"/>
          <p:cNvSpPr/>
          <p:nvPr/>
        </p:nvSpPr>
        <p:spPr>
          <a:xfrm>
            <a:off x="409320" y="339480"/>
            <a:ext cx="4449960" cy="115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  <a:spcBef>
                <a:spcPts val="720"/>
              </a:spcBef>
            </a:pPr>
            <a:r>
              <a:rPr b="1" lang="id-ID" sz="1600" spc="-1" strike="noStrike">
                <a:solidFill>
                  <a:srgbClr val="ffffff"/>
                </a:solidFill>
                <a:latin typeface="Arial"/>
                <a:ea typeface="맑은 고딕"/>
              </a:rPr>
              <a:t>PRESENTASI KARYA TULIS ILMIAH</a:t>
            </a:r>
            <a:endParaRPr b="0" lang="id-ID" sz="1600" spc="-1" strike="noStrike">
              <a:latin typeface="Arial"/>
            </a:endParaRPr>
          </a:p>
        </p:txBody>
      </p:sp>
      <p:sp>
        <p:nvSpPr>
          <p:cNvPr id="698" name="CustomShape 2"/>
          <p:cNvSpPr/>
          <p:nvPr/>
        </p:nvSpPr>
        <p:spPr>
          <a:xfrm>
            <a:off x="409320" y="1563480"/>
            <a:ext cx="8302320" cy="102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id-ID" sz="2600" spc="-1" strike="noStrike">
                <a:solidFill>
                  <a:srgbClr val="ffffff"/>
                </a:solidFill>
                <a:latin typeface="Arial"/>
                <a:ea typeface="Arial Unicode MS"/>
              </a:rPr>
              <a:t>APLIKASI SMARTPHONE ‘MATH TRAINER’</a:t>
            </a:r>
            <a:endParaRPr b="0" lang="id-ID" sz="2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id-ID" sz="2600" spc="-1" strike="noStrike">
                <a:solidFill>
                  <a:srgbClr val="ffffff"/>
                </a:solidFill>
                <a:latin typeface="Arial"/>
                <a:ea typeface="Arial Unicode MS"/>
              </a:rPr>
              <a:t>UNTUK MEMBANTU BELAJAR MATEMATIKA SMA</a:t>
            </a:r>
            <a:endParaRPr b="0" lang="id-ID" sz="2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id-ID" sz="2600" spc="-1" strike="noStrike">
                <a:solidFill>
                  <a:srgbClr val="ffffff"/>
                </a:solidFill>
                <a:latin typeface="Arial"/>
                <a:ea typeface="Arial Unicode MS"/>
              </a:rPr>
              <a:t>KURIKULUM 2013</a:t>
            </a:r>
            <a:endParaRPr b="0" lang="id-ID" sz="2600" spc="-1" strike="noStrike">
              <a:latin typeface="Arial"/>
            </a:endParaRPr>
          </a:p>
        </p:txBody>
      </p:sp>
      <p:sp>
        <p:nvSpPr>
          <p:cNvPr id="699" name="CustomShape 3"/>
          <p:cNvSpPr/>
          <p:nvPr/>
        </p:nvSpPr>
        <p:spPr>
          <a:xfrm>
            <a:off x="395640" y="4456080"/>
            <a:ext cx="14392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d-ID" sz="1600" spc="-1" strike="noStrike">
                <a:solidFill>
                  <a:srgbClr val="ffffff"/>
                </a:solidFill>
                <a:latin typeface="Arial"/>
                <a:ea typeface="Arial Unicode MS"/>
              </a:rPr>
              <a:t>LogoType</a:t>
            </a:r>
            <a:endParaRPr b="0" lang="id-ID" sz="1600" spc="-1" strike="noStrike">
              <a:latin typeface="Arial"/>
            </a:endParaRPr>
          </a:p>
        </p:txBody>
      </p:sp>
      <p:sp>
        <p:nvSpPr>
          <p:cNvPr id="700" name="CustomShape 4"/>
          <p:cNvSpPr/>
          <p:nvPr/>
        </p:nvSpPr>
        <p:spPr>
          <a:xfrm>
            <a:off x="395640" y="4825080"/>
            <a:ext cx="8766000" cy="21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id-ID" sz="800" spc="-1" strike="noStrike" u="sng">
                <a:solidFill>
                  <a:srgbClr val="000000"/>
                </a:solidFill>
                <a:uFillTx/>
                <a:latin typeface="Arial"/>
                <a:ea typeface="Arial Unicode MS"/>
                <a:hlinkClick r:id="rId1"/>
              </a:rPr>
              <a:t>http://www.free-powerpoint-templates-design.com</a:t>
            </a:r>
            <a:endParaRPr b="0" lang="id-ID" sz="800" spc="-1" strike="noStrike">
              <a:latin typeface="Arial"/>
            </a:endParaRPr>
          </a:p>
        </p:txBody>
      </p:sp>
      <p:sp>
        <p:nvSpPr>
          <p:cNvPr id="701" name="CustomShape 5"/>
          <p:cNvSpPr/>
          <p:nvPr/>
        </p:nvSpPr>
        <p:spPr>
          <a:xfrm>
            <a:off x="2160000" y="3096360"/>
            <a:ext cx="4449960" cy="115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1" lang="id-ID" sz="1600" spc="-1" strike="noStrike">
                <a:solidFill>
                  <a:srgbClr val="ffffff"/>
                </a:solidFill>
                <a:latin typeface="Arial"/>
                <a:ea typeface="맑은 고딕"/>
              </a:rPr>
              <a:t>Disusun oleh</a:t>
            </a:r>
            <a:endParaRPr b="0" lang="id-ID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1" lang="id-ID" sz="1600" spc="-1" strike="noStrike">
                <a:solidFill>
                  <a:srgbClr val="ffffff"/>
                </a:solidFill>
                <a:latin typeface="Arial"/>
                <a:ea typeface="맑은 고딕"/>
              </a:rPr>
              <a:t>Abdillah Ahmad</a:t>
            </a:r>
            <a:endParaRPr b="0" lang="id-ID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1" lang="id-ID" sz="1600" spc="-1" strike="noStrike">
                <a:solidFill>
                  <a:srgbClr val="ffffff"/>
                </a:solidFill>
                <a:latin typeface="Arial"/>
                <a:ea typeface="맑은 고딕"/>
              </a:rPr>
              <a:t>NIS: 161710041</a:t>
            </a:r>
            <a:endParaRPr b="0" lang="id-ID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1" lang="id-ID" sz="1600" spc="-1" strike="noStrike">
                <a:solidFill>
                  <a:srgbClr val="ffffff"/>
                </a:solidFill>
                <a:latin typeface="Arial"/>
                <a:ea typeface="맑은 고딕"/>
              </a:rPr>
              <a:t>Jurusan: IPA</a:t>
            </a:r>
            <a:endParaRPr b="0" lang="id-ID" sz="16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CustomShape 1"/>
          <p:cNvSpPr/>
          <p:nvPr/>
        </p:nvSpPr>
        <p:spPr>
          <a:xfrm>
            <a:off x="0" y="123480"/>
            <a:ext cx="914328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Infographic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891" name="CustomShape 2"/>
          <p:cNvSpPr/>
          <p:nvPr/>
        </p:nvSpPr>
        <p:spPr>
          <a:xfrm>
            <a:off x="0" y="699480"/>
            <a:ext cx="914328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ffffff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sp>
        <p:nvSpPr>
          <p:cNvPr id="892" name="CustomShape 3"/>
          <p:cNvSpPr/>
          <p:nvPr/>
        </p:nvSpPr>
        <p:spPr>
          <a:xfrm rot="13500000">
            <a:off x="5569560" y="2289240"/>
            <a:ext cx="1476000" cy="1476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3" name="CustomShape 4"/>
          <p:cNvSpPr/>
          <p:nvPr/>
        </p:nvSpPr>
        <p:spPr>
          <a:xfrm>
            <a:off x="2975400" y="1323360"/>
            <a:ext cx="719280" cy="719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4" name="CustomShape 5"/>
          <p:cNvSpPr/>
          <p:nvPr/>
        </p:nvSpPr>
        <p:spPr>
          <a:xfrm>
            <a:off x="1391400" y="1994040"/>
            <a:ext cx="719280" cy="719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5" name="CustomShape 6"/>
          <p:cNvSpPr/>
          <p:nvPr/>
        </p:nvSpPr>
        <p:spPr>
          <a:xfrm>
            <a:off x="2111400" y="2646720"/>
            <a:ext cx="719280" cy="719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6" name="CustomShape 7"/>
          <p:cNvSpPr/>
          <p:nvPr/>
        </p:nvSpPr>
        <p:spPr>
          <a:xfrm>
            <a:off x="683640" y="3335040"/>
            <a:ext cx="719280" cy="719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7" name="CustomShape 8"/>
          <p:cNvSpPr/>
          <p:nvPr/>
        </p:nvSpPr>
        <p:spPr>
          <a:xfrm>
            <a:off x="3336840" y="4005720"/>
            <a:ext cx="719280" cy="719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8" name="CustomShape 9"/>
          <p:cNvSpPr/>
          <p:nvPr/>
        </p:nvSpPr>
        <p:spPr>
          <a:xfrm rot="10800000">
            <a:off x="8919360" y="3596040"/>
            <a:ext cx="2611440" cy="9558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9" name="CustomShape 10"/>
          <p:cNvSpPr/>
          <p:nvPr/>
        </p:nvSpPr>
        <p:spPr>
          <a:xfrm rot="10800000">
            <a:off x="10519200" y="3306960"/>
            <a:ext cx="4203360" cy="47592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0" name="CustomShape 11"/>
          <p:cNvSpPr/>
          <p:nvPr/>
        </p:nvSpPr>
        <p:spPr>
          <a:xfrm flipH="1" flipV="1">
            <a:off x="2830680" y="3006000"/>
            <a:ext cx="3475440" cy="2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1" name="CustomShape 12"/>
          <p:cNvSpPr/>
          <p:nvPr/>
        </p:nvSpPr>
        <p:spPr>
          <a:xfrm flipV="1" rot="10800000">
            <a:off x="11195280" y="4176720"/>
            <a:ext cx="4895280" cy="48204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2" name="CustomShape 13"/>
          <p:cNvSpPr/>
          <p:nvPr/>
        </p:nvSpPr>
        <p:spPr>
          <a:xfrm flipV="1" rot="10800000">
            <a:off x="8535600" y="5345640"/>
            <a:ext cx="2238840" cy="98028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3" name="CustomShape 14"/>
          <p:cNvSpPr/>
          <p:nvPr/>
        </p:nvSpPr>
        <p:spPr>
          <a:xfrm>
            <a:off x="6431760" y="2658240"/>
            <a:ext cx="719280" cy="72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Your Text Here</a:t>
            </a:r>
            <a:endParaRPr b="0" lang="id-ID" sz="1400" spc="-1" strike="noStrike">
              <a:latin typeface="Arial"/>
            </a:endParaRPr>
          </a:p>
        </p:txBody>
      </p:sp>
      <p:sp>
        <p:nvSpPr>
          <p:cNvPr id="904" name="CustomShape 15"/>
          <p:cNvSpPr/>
          <p:nvPr/>
        </p:nvSpPr>
        <p:spPr>
          <a:xfrm>
            <a:off x="1594800" y="2169000"/>
            <a:ext cx="312120" cy="312120"/>
          </a:xfrm>
          <a:custGeom>
            <a:avLst/>
            <a:gdLst/>
            <a:ah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5" name="CustomShape 16"/>
          <p:cNvSpPr/>
          <p:nvPr/>
        </p:nvSpPr>
        <p:spPr>
          <a:xfrm>
            <a:off x="3183480" y="1530000"/>
            <a:ext cx="306720" cy="305640"/>
          </a:xfrm>
          <a:custGeom>
            <a:avLst/>
            <a:gdLst/>
            <a:ah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6" name="CustomShape 17"/>
          <p:cNvSpPr/>
          <p:nvPr/>
        </p:nvSpPr>
        <p:spPr>
          <a:xfrm>
            <a:off x="2304000" y="2820960"/>
            <a:ext cx="357840" cy="357840"/>
          </a:xfrm>
          <a:custGeom>
            <a:avLst/>
            <a:gdLst/>
            <a:ah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7" name="CustomShape 18"/>
          <p:cNvSpPr/>
          <p:nvPr/>
        </p:nvSpPr>
        <p:spPr>
          <a:xfrm>
            <a:off x="835560" y="3485160"/>
            <a:ext cx="415440" cy="418680"/>
          </a:xfrm>
          <a:custGeom>
            <a:avLst/>
            <a:gdLst/>
            <a:ah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8" name="CustomShape 19"/>
          <p:cNvSpPr/>
          <p:nvPr/>
        </p:nvSpPr>
        <p:spPr>
          <a:xfrm>
            <a:off x="3508200" y="4192560"/>
            <a:ext cx="347040" cy="345240"/>
          </a:xfrm>
          <a:custGeom>
            <a:avLst/>
            <a:gdLst/>
            <a:ah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9" name="CustomShape 20"/>
          <p:cNvSpPr/>
          <p:nvPr/>
        </p:nvSpPr>
        <p:spPr>
          <a:xfrm>
            <a:off x="3714840" y="1334880"/>
            <a:ext cx="143712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Your Text  Here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910" name="CustomShape 21"/>
          <p:cNvSpPr/>
          <p:nvPr/>
        </p:nvSpPr>
        <p:spPr>
          <a:xfrm>
            <a:off x="2124360" y="2043720"/>
            <a:ext cx="143712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Your Text  Here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911" name="CustomShape 22"/>
          <p:cNvSpPr/>
          <p:nvPr/>
        </p:nvSpPr>
        <p:spPr>
          <a:xfrm>
            <a:off x="2905560" y="2667240"/>
            <a:ext cx="143712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Your Text  Here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912" name="CustomShape 23"/>
          <p:cNvSpPr/>
          <p:nvPr/>
        </p:nvSpPr>
        <p:spPr>
          <a:xfrm>
            <a:off x="1467720" y="3366720"/>
            <a:ext cx="143712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Your Text  Here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913" name="CustomShape 24"/>
          <p:cNvSpPr/>
          <p:nvPr/>
        </p:nvSpPr>
        <p:spPr>
          <a:xfrm>
            <a:off x="4088880" y="4400280"/>
            <a:ext cx="143712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Your Text  Here</a:t>
            </a:r>
            <a:endParaRPr b="0" lang="id-ID" sz="1200" spc="-1" strike="noStrike">
              <a:latin typeface="Arial"/>
            </a:endParaRPr>
          </a:p>
        </p:txBody>
      </p:sp>
      <p:grpSp>
        <p:nvGrpSpPr>
          <p:cNvPr id="914" name="Group 25"/>
          <p:cNvGrpSpPr/>
          <p:nvPr/>
        </p:nvGrpSpPr>
        <p:grpSpPr>
          <a:xfrm>
            <a:off x="7472160" y="2313000"/>
            <a:ext cx="1458720" cy="1402200"/>
            <a:chOff x="7472160" y="2313000"/>
            <a:chExt cx="1458720" cy="1402200"/>
          </a:xfrm>
        </p:grpSpPr>
        <p:sp>
          <p:nvSpPr>
            <p:cNvPr id="915" name="CustomShape 26"/>
            <p:cNvSpPr/>
            <p:nvPr/>
          </p:nvSpPr>
          <p:spPr>
            <a:xfrm>
              <a:off x="7472160" y="2530080"/>
              <a:ext cx="1458720" cy="1185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 and appeal to your Presentations. 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916" name="CustomShape 27"/>
            <p:cNvSpPr/>
            <p:nvPr/>
          </p:nvSpPr>
          <p:spPr>
            <a:xfrm>
              <a:off x="7472160" y="2313000"/>
              <a:ext cx="145872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CustomShape 1"/>
          <p:cNvSpPr/>
          <p:nvPr/>
        </p:nvSpPr>
        <p:spPr>
          <a:xfrm>
            <a:off x="0" y="123480"/>
            <a:ext cx="914328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Table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918" name="CustomShape 2"/>
          <p:cNvSpPr/>
          <p:nvPr/>
        </p:nvSpPr>
        <p:spPr>
          <a:xfrm>
            <a:off x="0" y="699480"/>
            <a:ext cx="914328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aphicFrame>
        <p:nvGraphicFramePr>
          <p:cNvPr id="919" name="Table 3"/>
          <p:cNvGraphicFramePr/>
          <p:nvPr/>
        </p:nvGraphicFramePr>
        <p:xfrm>
          <a:off x="746640" y="1241640"/>
          <a:ext cx="1810800" cy="3122280"/>
        </p:xfrm>
        <a:graphic>
          <a:graphicData uri="http://schemas.openxmlformats.org/drawingml/2006/table">
            <a:tbl>
              <a:tblPr/>
              <a:tblGrid>
                <a:gridCol w="218880"/>
                <a:gridCol w="813600"/>
                <a:gridCol w="559800"/>
                <a:gridCol w="218880"/>
              </a:tblGrid>
              <a:tr h="317520">
                <a:tc gridSpan="4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16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Text  Here</a:t>
                      </a:r>
                      <a:endParaRPr b="0" lang="id-ID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16b7b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547560">
                <a:tc gridSpan="4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3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$25</a:t>
                      </a:r>
                      <a:endParaRPr b="0" lang="id-ID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Content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12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Text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16b7b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Your Text  Here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Your Text  Here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Your Text  Here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noFill/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37160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b="0" lang="id-ID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You can simply impress your audience and add a unique zing </a:t>
                      </a:r>
                      <a:endParaRPr b="0" lang="id-ID" sz="12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0" name="Table 4"/>
          <p:cNvGraphicFramePr/>
          <p:nvPr/>
        </p:nvGraphicFramePr>
        <p:xfrm>
          <a:off x="2691000" y="1241640"/>
          <a:ext cx="1810800" cy="3122280"/>
        </p:xfrm>
        <a:graphic>
          <a:graphicData uri="http://schemas.openxmlformats.org/drawingml/2006/table">
            <a:tbl>
              <a:tblPr/>
              <a:tblGrid>
                <a:gridCol w="218880"/>
                <a:gridCol w="813600"/>
                <a:gridCol w="559800"/>
                <a:gridCol w="218880"/>
              </a:tblGrid>
              <a:tr h="317520">
                <a:tc gridSpan="4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16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Text  Here</a:t>
                      </a:r>
                      <a:endParaRPr b="0" lang="id-ID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16b7b8"/>
                      </a:solidFill>
                    </a:lnL>
                    <a:lnR w="12240">
                      <a:solidFill>
                        <a:srgbClr val="16b7b8"/>
                      </a:solidFill>
                    </a:lnR>
                    <a:lnT w="12240">
                      <a:solidFill>
                        <a:srgbClr val="16b7b8"/>
                      </a:solidFill>
                    </a:lnT>
                    <a:lnB w="12240">
                      <a:solidFill>
                        <a:srgbClr val="16b7b8"/>
                      </a:solidFill>
                    </a:lnB>
                    <a:solidFill>
                      <a:srgbClr val="16b7b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547560">
                <a:tc gridSpan="4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32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$35</a:t>
                      </a:r>
                      <a:endParaRPr b="0" lang="id-ID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16b7b8"/>
                      </a:solidFill>
                    </a:lnL>
                    <a:lnR w="12240">
                      <a:solidFill>
                        <a:srgbClr val="16b7b8"/>
                      </a:solidFill>
                    </a:lnR>
                    <a:lnT w="12240">
                      <a:solidFill>
                        <a:srgbClr val="16b7b8"/>
                      </a:solidFill>
                    </a:lnT>
                    <a:lnB w="12240">
                      <a:solidFill>
                        <a:srgbClr val="16b7b8"/>
                      </a:solidFill>
                    </a:lnB>
                    <a:solidFill>
                      <a:srgbClr val="38d4cd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6b7b8"/>
                      </a:solidFill>
                    </a:lnL>
                    <a:lnR w="12240">
                      <a:noFill/>
                    </a:lnR>
                    <a:lnT w="12240">
                      <a:solidFill>
                        <a:srgbClr val="16b7b8"/>
                      </a:solidFill>
                    </a:lnT>
                    <a:lnB w="12240">
                      <a:solidFill>
                        <a:srgbClr val="16b7b8"/>
                      </a:solidFill>
                    </a:lnB>
                    <a:solidFill>
                      <a:srgbClr val="38d4c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Content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solidFill>
                        <a:srgbClr val="16b7b8"/>
                      </a:solidFill>
                    </a:lnR>
                    <a:lnT w="12240">
                      <a:solidFill>
                        <a:srgbClr val="16b7b8"/>
                      </a:solidFill>
                    </a:lnT>
                    <a:lnB w="12240">
                      <a:solidFill>
                        <a:srgbClr val="16b7b8"/>
                      </a:solidFill>
                    </a:lnB>
                    <a:solidFill>
                      <a:srgbClr val="38d4cd"/>
                    </a:solidFill>
                  </a:tcPr>
                </a:tc>
                <a:tc grid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12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Text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16b7b8"/>
                      </a:solidFill>
                    </a:lnL>
                    <a:lnR w="12240">
                      <a:solidFill>
                        <a:srgbClr val="16b7b8"/>
                      </a:solidFill>
                    </a:lnR>
                    <a:lnT w="12240">
                      <a:solidFill>
                        <a:srgbClr val="16b7b8"/>
                      </a:solidFill>
                    </a:lnT>
                    <a:lnB w="12240">
                      <a:solidFill>
                        <a:srgbClr val="16b7b8"/>
                      </a:solidFill>
                    </a:lnB>
                    <a:solidFill>
                      <a:srgbClr val="16b7b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6b7b8"/>
                      </a:solidFill>
                    </a:lnL>
                    <a:lnR w="12240">
                      <a:noFill/>
                    </a:lnR>
                    <a:lnT w="12240">
                      <a:solidFill>
                        <a:srgbClr val="16b7b8"/>
                      </a:solidFill>
                    </a:lnT>
                    <a:lnB w="12240">
                      <a:noFill/>
                    </a:lnB>
                    <a:solidFill>
                      <a:srgbClr val="38d4cd"/>
                    </a:solidFill>
                  </a:tcPr>
                </a:tc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Your Text  Here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6b7b8"/>
                      </a:solidFill>
                    </a:lnT>
                    <a:lnB w="12240">
                      <a:solidFill>
                        <a:srgbClr val="16b7b8"/>
                      </a:solidFill>
                    </a:lnB>
                    <a:solidFill>
                      <a:srgbClr val="38d4cd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6b7b8"/>
                      </a:solidFill>
                    </a:lnR>
                    <a:lnT w="12240">
                      <a:solidFill>
                        <a:srgbClr val="16b7b8"/>
                      </a:solidFill>
                    </a:lnT>
                    <a:lnB w="12240">
                      <a:noFill/>
                    </a:lnB>
                    <a:solidFill>
                      <a:srgbClr val="38d4cd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6b7b8"/>
                      </a:solidFill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38d4cd"/>
                    </a:solidFill>
                  </a:tcPr>
                </a:tc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Your Text  Here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6b7b8"/>
                      </a:solidFill>
                    </a:lnT>
                    <a:lnB w="12240">
                      <a:solidFill>
                        <a:srgbClr val="16b7b8"/>
                      </a:solidFill>
                    </a:lnB>
                    <a:solidFill>
                      <a:srgbClr val="38d4cd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6b7b8"/>
                      </a:solidFill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38d4cd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6b7b8"/>
                      </a:solidFill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solidFill>
                        <a:srgbClr val="16b7b8"/>
                      </a:solidFill>
                    </a:lnB>
                    <a:solidFill>
                      <a:srgbClr val="38d4cd"/>
                    </a:solidFill>
                  </a:tcPr>
                </a:tc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Your Text  Here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6b7b8"/>
                      </a:solidFill>
                    </a:lnT>
                    <a:lnB w="12240">
                      <a:solidFill>
                        <a:srgbClr val="16b7b8"/>
                      </a:solidFill>
                    </a:lnB>
                    <a:solidFill>
                      <a:srgbClr val="38d4cd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6b7b8"/>
                      </a:solidFill>
                    </a:lnR>
                    <a:lnT w="12240">
                      <a:noFill/>
                    </a:lnT>
                    <a:lnB w="12240">
                      <a:solidFill>
                        <a:srgbClr val="16b7b8"/>
                      </a:solidFill>
                    </a:lnB>
                    <a:solidFill>
                      <a:srgbClr val="38d4cd"/>
                    </a:solidFill>
                  </a:tcPr>
                </a:tc>
              </a:tr>
              <a:tr h="1371600">
                <a:tc>
                  <a:tcPr marL="91440" marR="91440">
                    <a:lnL w="12240">
                      <a:solidFill>
                        <a:srgbClr val="16b7b8"/>
                      </a:solidFill>
                    </a:lnL>
                    <a:lnR w="12240">
                      <a:noFill/>
                    </a:lnR>
                    <a:lnT w="12240">
                      <a:solidFill>
                        <a:srgbClr val="16b7b8"/>
                      </a:solidFill>
                    </a:lnT>
                    <a:lnB w="12240">
                      <a:solidFill>
                        <a:srgbClr val="16b7b8"/>
                      </a:solidFill>
                    </a:lnB>
                    <a:solidFill>
                      <a:srgbClr val="38d4cd"/>
                    </a:solidFill>
                  </a:tcPr>
                </a:tc>
                <a:tc grid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b="0" lang="id-ID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You can simply impress your audience and add a unique zing </a:t>
                      </a:r>
                      <a:endParaRPr b="0" lang="id-ID" sz="12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6b7b8"/>
                      </a:solidFill>
                    </a:lnT>
                    <a:lnB w="12240">
                      <a:solidFill>
                        <a:srgbClr val="16b7b8"/>
                      </a:solidFill>
                    </a:lnB>
                    <a:solidFill>
                      <a:srgbClr val="38d4cd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6b7b8"/>
                      </a:solidFill>
                    </a:lnR>
                    <a:lnT w="12240">
                      <a:solidFill>
                        <a:srgbClr val="16b7b8"/>
                      </a:solidFill>
                    </a:lnT>
                    <a:lnB w="12240">
                      <a:solidFill>
                        <a:srgbClr val="16b7b8"/>
                      </a:solidFill>
                    </a:lnB>
                    <a:solidFill>
                      <a:srgbClr val="38d4c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1" name="Table 5"/>
          <p:cNvGraphicFramePr/>
          <p:nvPr/>
        </p:nvGraphicFramePr>
        <p:xfrm>
          <a:off x="4635000" y="1241640"/>
          <a:ext cx="1810800" cy="3122280"/>
        </p:xfrm>
        <a:graphic>
          <a:graphicData uri="http://schemas.openxmlformats.org/drawingml/2006/table">
            <a:tbl>
              <a:tblPr/>
              <a:tblGrid>
                <a:gridCol w="218880"/>
                <a:gridCol w="813600"/>
                <a:gridCol w="559800"/>
                <a:gridCol w="218880"/>
              </a:tblGrid>
              <a:tr h="317520">
                <a:tc gridSpan="4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16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Text  Here</a:t>
                      </a:r>
                      <a:endParaRPr b="0" lang="id-ID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16b7b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547560">
                <a:tc gridSpan="4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3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$15</a:t>
                      </a:r>
                      <a:endParaRPr b="0" lang="id-ID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Content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12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Text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16b7b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Your Text  Here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Your Text  Here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Your Text  Here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noFill/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37160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b="0" lang="id-ID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You can simply impress your audience and add a unique zing </a:t>
                      </a:r>
                      <a:endParaRPr b="0" lang="id-ID" sz="12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2" name="Table 6"/>
          <p:cNvGraphicFramePr/>
          <p:nvPr/>
        </p:nvGraphicFramePr>
        <p:xfrm>
          <a:off x="6579360" y="1241640"/>
          <a:ext cx="1810800" cy="3122280"/>
        </p:xfrm>
        <a:graphic>
          <a:graphicData uri="http://schemas.openxmlformats.org/drawingml/2006/table">
            <a:tbl>
              <a:tblPr/>
              <a:tblGrid>
                <a:gridCol w="218880"/>
                <a:gridCol w="813600"/>
                <a:gridCol w="559800"/>
                <a:gridCol w="218880"/>
              </a:tblGrid>
              <a:tr h="317520">
                <a:tc gridSpan="4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16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Text  Here</a:t>
                      </a:r>
                      <a:endParaRPr b="0" lang="id-ID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16b7b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547560">
                <a:tc gridSpan="4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3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$20</a:t>
                      </a:r>
                      <a:endParaRPr b="0" lang="id-ID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Content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12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Text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16b7b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Your Text  Here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Your Text  Here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Your Text  Here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noFill/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37160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b="0" lang="id-ID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You can simply impress your audience and add a unique zing </a:t>
                      </a:r>
                      <a:endParaRPr b="0" lang="id-ID" sz="12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CustomShape 1"/>
          <p:cNvSpPr/>
          <p:nvPr/>
        </p:nvSpPr>
        <p:spPr>
          <a:xfrm>
            <a:off x="0" y="123480"/>
            <a:ext cx="914328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Infographic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924" name="CustomShape 2"/>
          <p:cNvSpPr/>
          <p:nvPr/>
        </p:nvSpPr>
        <p:spPr>
          <a:xfrm>
            <a:off x="0" y="699480"/>
            <a:ext cx="914328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sp>
        <p:nvSpPr>
          <p:cNvPr id="925" name="CustomShape 3"/>
          <p:cNvSpPr/>
          <p:nvPr/>
        </p:nvSpPr>
        <p:spPr>
          <a:xfrm>
            <a:off x="3488400" y="1203480"/>
            <a:ext cx="1223280" cy="1223280"/>
          </a:xfrm>
          <a:prstGeom prst="blockArc">
            <a:avLst>
              <a:gd name="adj1" fmla="val 10800000"/>
              <a:gd name="adj2" fmla="val 5426329"/>
              <a:gd name="adj3" fmla="val 64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6" name="CustomShape 4"/>
          <p:cNvSpPr/>
          <p:nvPr/>
        </p:nvSpPr>
        <p:spPr>
          <a:xfrm rot="11700000">
            <a:off x="3215520" y="2328840"/>
            <a:ext cx="1223280" cy="1223280"/>
          </a:xfrm>
          <a:prstGeom prst="blockArc">
            <a:avLst>
              <a:gd name="adj1" fmla="val 10800000"/>
              <a:gd name="adj2" fmla="val 5426329"/>
              <a:gd name="adj3" fmla="val 64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7" name="CustomShape 5"/>
          <p:cNvSpPr/>
          <p:nvPr/>
        </p:nvSpPr>
        <p:spPr>
          <a:xfrm>
            <a:off x="4352760" y="2394360"/>
            <a:ext cx="1223280" cy="1223280"/>
          </a:xfrm>
          <a:prstGeom prst="blockArc">
            <a:avLst>
              <a:gd name="adj1" fmla="val 10800000"/>
              <a:gd name="adj2" fmla="val 5426329"/>
              <a:gd name="adj3" fmla="val 64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8" name="CustomShape 6"/>
          <p:cNvSpPr/>
          <p:nvPr/>
        </p:nvSpPr>
        <p:spPr>
          <a:xfrm rot="11700000">
            <a:off x="4058280" y="3545640"/>
            <a:ext cx="1223280" cy="1223280"/>
          </a:xfrm>
          <a:prstGeom prst="blockArc">
            <a:avLst>
              <a:gd name="adj1" fmla="val 10800000"/>
              <a:gd name="adj2" fmla="val 5426329"/>
              <a:gd name="adj3" fmla="val 64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9" name="CustomShape 7"/>
          <p:cNvSpPr/>
          <p:nvPr/>
        </p:nvSpPr>
        <p:spPr>
          <a:xfrm>
            <a:off x="4803480" y="2855160"/>
            <a:ext cx="321840" cy="301320"/>
          </a:xfrm>
          <a:custGeom>
            <a:avLst/>
            <a:gdLst/>
            <a:ahLst/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0" name="CustomShape 8"/>
          <p:cNvSpPr/>
          <p:nvPr/>
        </p:nvSpPr>
        <p:spPr>
          <a:xfrm rot="2700000">
            <a:off x="4547880" y="3936960"/>
            <a:ext cx="243720" cy="437400"/>
          </a:xfrm>
          <a:custGeom>
            <a:avLst/>
            <a:gdLst/>
            <a:ah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1" name="CustomShape 9"/>
          <p:cNvSpPr/>
          <p:nvPr/>
        </p:nvSpPr>
        <p:spPr>
          <a:xfrm rot="16200000">
            <a:off x="3650040" y="2748960"/>
            <a:ext cx="353880" cy="383400"/>
          </a:xfrm>
          <a:custGeom>
            <a:avLst/>
            <a:gdLst/>
            <a:ah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2" name="CustomShape 10"/>
          <p:cNvSpPr/>
          <p:nvPr/>
        </p:nvSpPr>
        <p:spPr>
          <a:xfrm>
            <a:off x="3924000" y="1634040"/>
            <a:ext cx="359280" cy="362160"/>
          </a:xfrm>
          <a:custGeom>
            <a:avLst/>
            <a:gdLst/>
            <a:ah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933" name="Group 11"/>
          <p:cNvGrpSpPr/>
          <p:nvPr/>
        </p:nvGrpSpPr>
        <p:grpSpPr>
          <a:xfrm>
            <a:off x="538200" y="2543760"/>
            <a:ext cx="2538720" cy="854640"/>
            <a:chOff x="538200" y="2543760"/>
            <a:chExt cx="2538720" cy="854640"/>
          </a:xfrm>
        </p:grpSpPr>
        <p:sp>
          <p:nvSpPr>
            <p:cNvPr id="934" name="CustomShape 12"/>
            <p:cNvSpPr/>
            <p:nvPr/>
          </p:nvSpPr>
          <p:spPr>
            <a:xfrm>
              <a:off x="538200" y="2760840"/>
              <a:ext cx="2538720" cy="637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 and appeal to your Presentations.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935" name="CustomShape 13"/>
            <p:cNvSpPr/>
            <p:nvPr/>
          </p:nvSpPr>
          <p:spPr>
            <a:xfrm>
              <a:off x="538200" y="2543760"/>
              <a:ext cx="253872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936" name="Group 14"/>
          <p:cNvGrpSpPr/>
          <p:nvPr/>
        </p:nvGrpSpPr>
        <p:grpSpPr>
          <a:xfrm>
            <a:off x="1384560" y="3725280"/>
            <a:ext cx="2538720" cy="854640"/>
            <a:chOff x="1384560" y="3725280"/>
            <a:chExt cx="2538720" cy="854640"/>
          </a:xfrm>
        </p:grpSpPr>
        <p:sp>
          <p:nvSpPr>
            <p:cNvPr id="937" name="CustomShape 15"/>
            <p:cNvSpPr/>
            <p:nvPr/>
          </p:nvSpPr>
          <p:spPr>
            <a:xfrm>
              <a:off x="1384560" y="3942360"/>
              <a:ext cx="2538720" cy="637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 and appeal to your Presentations.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938" name="CustomShape 16"/>
            <p:cNvSpPr/>
            <p:nvPr/>
          </p:nvSpPr>
          <p:spPr>
            <a:xfrm>
              <a:off x="1384560" y="3725280"/>
              <a:ext cx="253872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939" name="Group 17"/>
          <p:cNvGrpSpPr/>
          <p:nvPr/>
        </p:nvGrpSpPr>
        <p:grpSpPr>
          <a:xfrm>
            <a:off x="4964760" y="1326960"/>
            <a:ext cx="2538720" cy="854640"/>
            <a:chOff x="4964760" y="1326960"/>
            <a:chExt cx="2538720" cy="854640"/>
          </a:xfrm>
        </p:grpSpPr>
        <p:sp>
          <p:nvSpPr>
            <p:cNvPr id="940" name="CustomShape 18"/>
            <p:cNvSpPr/>
            <p:nvPr/>
          </p:nvSpPr>
          <p:spPr>
            <a:xfrm>
              <a:off x="4964760" y="1544040"/>
              <a:ext cx="2538720" cy="637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 and appeal to your Presentations.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941" name="CustomShape 19"/>
            <p:cNvSpPr/>
            <p:nvPr/>
          </p:nvSpPr>
          <p:spPr>
            <a:xfrm>
              <a:off x="4964760" y="1326960"/>
              <a:ext cx="253872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942" name="Group 20"/>
          <p:cNvGrpSpPr/>
          <p:nvPr/>
        </p:nvGrpSpPr>
        <p:grpSpPr>
          <a:xfrm>
            <a:off x="5724000" y="2508480"/>
            <a:ext cx="2538720" cy="854640"/>
            <a:chOff x="5724000" y="2508480"/>
            <a:chExt cx="2538720" cy="854640"/>
          </a:xfrm>
        </p:grpSpPr>
        <p:sp>
          <p:nvSpPr>
            <p:cNvPr id="943" name="CustomShape 21"/>
            <p:cNvSpPr/>
            <p:nvPr/>
          </p:nvSpPr>
          <p:spPr>
            <a:xfrm>
              <a:off x="5724000" y="2725560"/>
              <a:ext cx="2538720" cy="637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 and appeal to your Presentations.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944" name="CustomShape 22"/>
            <p:cNvSpPr/>
            <p:nvPr/>
          </p:nvSpPr>
          <p:spPr>
            <a:xfrm>
              <a:off x="5724000" y="2508480"/>
              <a:ext cx="253872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CustomShape 1"/>
          <p:cNvSpPr/>
          <p:nvPr/>
        </p:nvSpPr>
        <p:spPr>
          <a:xfrm>
            <a:off x="0" y="181800"/>
            <a:ext cx="914328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Infographic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946" name="CustomShape 2"/>
          <p:cNvSpPr/>
          <p:nvPr/>
        </p:nvSpPr>
        <p:spPr>
          <a:xfrm>
            <a:off x="0" y="757800"/>
            <a:ext cx="914328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ffffff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sp>
        <p:nvSpPr>
          <p:cNvPr id="947" name="CustomShape 3"/>
          <p:cNvSpPr/>
          <p:nvPr/>
        </p:nvSpPr>
        <p:spPr>
          <a:xfrm>
            <a:off x="323640" y="3899520"/>
            <a:ext cx="3671640" cy="100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d-ID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948" name="CustomShape 4"/>
          <p:cNvSpPr/>
          <p:nvPr/>
        </p:nvSpPr>
        <p:spPr>
          <a:xfrm>
            <a:off x="6012000" y="3706920"/>
            <a:ext cx="2807640" cy="120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  <a:spcBef>
                <a:spcPts val="641"/>
              </a:spcBef>
            </a:pPr>
            <a:r>
              <a:rPr b="1" lang="id-ID" sz="3200" spc="-1" strike="noStrike">
                <a:solidFill>
                  <a:srgbClr val="ffffff"/>
                </a:solidFill>
                <a:latin typeface="Arial"/>
                <a:ea typeface="Arial Unicode MS"/>
              </a:rPr>
              <a:t>Portfolio </a:t>
            </a:r>
            <a:endParaRPr b="0" lang="id-ID" sz="32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641"/>
              </a:spcBef>
            </a:pPr>
            <a:r>
              <a:rPr b="1" lang="id-ID" sz="3200" spc="-1" strike="noStrike">
                <a:solidFill>
                  <a:srgbClr val="ffffff"/>
                </a:solidFill>
                <a:latin typeface="Arial"/>
                <a:ea typeface="Arial Unicode MS"/>
              </a:rPr>
              <a:t>Presentation</a:t>
            </a:r>
            <a:endParaRPr b="0" lang="id-ID" sz="32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CustomShape 1"/>
          <p:cNvSpPr/>
          <p:nvPr/>
        </p:nvSpPr>
        <p:spPr>
          <a:xfrm>
            <a:off x="0" y="123480"/>
            <a:ext cx="914328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Table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950" name="CustomShape 2"/>
          <p:cNvSpPr/>
          <p:nvPr/>
        </p:nvSpPr>
        <p:spPr>
          <a:xfrm>
            <a:off x="0" y="699480"/>
            <a:ext cx="914328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aphicFrame>
        <p:nvGraphicFramePr>
          <p:cNvPr id="951" name="Table 3"/>
          <p:cNvGraphicFramePr/>
          <p:nvPr/>
        </p:nvGraphicFramePr>
        <p:xfrm>
          <a:off x="526680" y="1419480"/>
          <a:ext cx="8089920" cy="2810520"/>
        </p:xfrm>
        <a:graphic>
          <a:graphicData uri="http://schemas.openxmlformats.org/drawingml/2006/table">
            <a:tbl>
              <a:tblPr/>
              <a:tblGrid>
                <a:gridCol w="608040"/>
                <a:gridCol w="2847240"/>
                <a:gridCol w="360000"/>
                <a:gridCol w="360000"/>
                <a:gridCol w="3554280"/>
                <a:gridCol w="360720"/>
              </a:tblGrid>
              <a:tr h="758880">
                <a:tc>
                  <a:tcPr marL="91440" marR="91440">
                    <a:lnB w="18720">
                      <a:solidFill>
                        <a:srgbClr val="179a9d"/>
                      </a:solidFill>
                    </a:lnB>
                    <a:solidFill>
                      <a:srgbClr val="38d4c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4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PowerPoint  Presentation </a:t>
                      </a:r>
                      <a:endParaRPr b="0" lang="id-ID" sz="1400" spc="-1" strike="noStrike">
                        <a:latin typeface="Arial"/>
                      </a:endParaRPr>
                    </a:p>
                  </a:txBody>
                  <a:tcPr marL="91440" marR="91440">
                    <a:lnB w="18720">
                      <a:solidFill>
                        <a:srgbClr val="179a9d"/>
                      </a:solidFill>
                    </a:lnB>
                    <a:solidFill>
                      <a:srgbClr val="38d4cd"/>
                    </a:solidFill>
                  </a:tcPr>
                </a:tc>
                <a:tc>
                  <a:tcPr marL="91440" marR="91440"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b="0" lang="id-ID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id-ID" sz="1800" spc="-1" strike="noStrike">
                        <a:latin typeface="Arial"/>
                      </a:endParaRPr>
                    </a:p>
                  </a:txBody>
                  <a:tcPr marL="91440" marR="91440">
                    <a:lnB w="18720">
                      <a:solidFill>
                        <a:srgbClr val="179a9d"/>
                      </a:solidFill>
                    </a:lnB>
                    <a:solidFill>
                      <a:srgbClr val="38d4c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b="0" lang="id-ID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Get a modern PowerPoint  Presentation that is beautifully designed. You can simply impress your audience and add a unique zing.</a:t>
                      </a:r>
                      <a:endParaRPr b="0" lang="id-ID" sz="1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B w="18720">
                      <a:solidFill>
                        <a:srgbClr val="179a9d"/>
                      </a:solidFill>
                    </a:lnB>
                    <a:solidFill>
                      <a:srgbClr val="38d4cd"/>
                    </a:solidFill>
                  </a:tcPr>
                </a:tc>
                <a:tc>
                  <a:tcPr marL="91440" marR="91440">
                    <a:lnB w="18720">
                      <a:solidFill>
                        <a:srgbClr val="179a9d"/>
                      </a:solidFill>
                    </a:lnB>
                    <a:solidFill>
                      <a:srgbClr val="38d4cd"/>
                    </a:solidFill>
                  </a:tcPr>
                </a:tc>
              </a:tr>
              <a:tr h="6840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d-ID" sz="14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01</a:t>
                      </a:r>
                      <a:endParaRPr b="0" lang="id-ID" sz="1400" spc="-1" strike="noStrike">
                        <a:latin typeface="Arial"/>
                      </a:endParaRPr>
                    </a:p>
                  </a:txBody>
                  <a:tcPr marL="91440" marR="91440">
                    <a:lnT w="18720">
                      <a:solidFill>
                        <a:srgbClr val="179a9d"/>
                      </a:solidFill>
                    </a:lnT>
                    <a:lnB w="18720">
                      <a:solidFill>
                        <a:srgbClr val="179a9d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6b7b8"/>
                          </a:solidFill>
                          <a:latin typeface="Arial"/>
                          <a:ea typeface="Arial Unicode MS"/>
                        </a:rPr>
                        <a:t>Easy to change colors, photos and Text. 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T w="18720">
                      <a:solidFill>
                        <a:srgbClr val="179a9d"/>
                      </a:solidFill>
                    </a:lnT>
                    <a:lnB w="18720">
                      <a:solidFill>
                        <a:srgbClr val="179a9d"/>
                      </a:solidFill>
                    </a:lnB>
                    <a:noFill/>
                  </a:tcPr>
                </a:tc>
                <a:tc>
                  <a:tcPr marL="91440" marR="91440">
                    <a:noFill/>
                  </a:tcPr>
                </a:tc>
                <a:tc gridSpan="3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40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60%</a:t>
                      </a:r>
                      <a:endParaRPr b="0" lang="id-ID" sz="4000" spc="-1" strike="noStrike">
                        <a:latin typeface="Arial"/>
                      </a:endParaRPr>
                    </a:p>
                  </a:txBody>
                  <a:tcPr marL="91440" marR="91440">
                    <a:lnT w="18720">
                      <a:solidFill>
                        <a:srgbClr val="179a9d"/>
                      </a:solidFill>
                    </a:lnT>
                    <a:lnB w="18720">
                      <a:solidFill>
                        <a:srgbClr val="179a9d"/>
                      </a:solidFill>
                    </a:lnB>
                    <a:noFill/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6840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d-ID" sz="14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02</a:t>
                      </a:r>
                      <a:endParaRPr b="0" lang="id-ID" sz="1400" spc="-1" strike="noStrike">
                        <a:latin typeface="Arial"/>
                      </a:endParaRPr>
                    </a:p>
                  </a:txBody>
                  <a:tcPr marL="91440" marR="91440">
                    <a:lnT w="18720">
                      <a:solidFill>
                        <a:srgbClr val="179a9d"/>
                      </a:solidFill>
                    </a:lnT>
                    <a:lnB w="18720">
                      <a:solidFill>
                        <a:srgbClr val="179a9d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6b7b8"/>
                          </a:solidFill>
                          <a:latin typeface="Arial"/>
                          <a:ea typeface="Arial Unicode MS"/>
                        </a:rPr>
                        <a:t>Your Text Here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T w="18720">
                      <a:solidFill>
                        <a:srgbClr val="179a9d"/>
                      </a:solidFill>
                    </a:lnT>
                    <a:lnB w="18720">
                      <a:solidFill>
                        <a:srgbClr val="179a9d"/>
                      </a:solidFill>
                    </a:lnB>
                    <a:noFill/>
                  </a:tcPr>
                </a:tc>
                <a:tc>
                  <a:tcPr marL="91440" marR="91440">
                    <a:noFill/>
                  </a:tcPr>
                </a:tc>
                <a:tc gridSpan="3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40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55%</a:t>
                      </a:r>
                      <a:endParaRPr b="0" lang="id-ID" sz="4000" spc="-1" strike="noStrike">
                        <a:latin typeface="Arial"/>
                      </a:endParaRPr>
                    </a:p>
                  </a:txBody>
                  <a:tcPr marL="91440" marR="91440">
                    <a:lnT w="18720">
                      <a:solidFill>
                        <a:srgbClr val="179a9d"/>
                      </a:solidFill>
                    </a:lnT>
                    <a:lnB w="18720">
                      <a:solidFill>
                        <a:srgbClr val="179a9d"/>
                      </a:solidFill>
                    </a:lnB>
                    <a:noFill/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6840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d-ID" sz="14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03</a:t>
                      </a:r>
                      <a:endParaRPr b="0" lang="id-ID" sz="1400" spc="-1" strike="noStrike">
                        <a:latin typeface="Arial"/>
                      </a:endParaRPr>
                    </a:p>
                  </a:txBody>
                  <a:tcPr marL="91440" marR="91440">
                    <a:lnT w="18720">
                      <a:solidFill>
                        <a:srgbClr val="179a9d"/>
                      </a:solidFill>
                    </a:lnT>
                    <a:lnB w="18720">
                      <a:solidFill>
                        <a:srgbClr val="179a9d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6b7b8"/>
                          </a:solidFill>
                          <a:latin typeface="Arial"/>
                          <a:ea typeface="Arial Unicode MS"/>
                        </a:rPr>
                        <a:t>Get a modern PowerPoint  Presentation that is beautifully designed. 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T w="18720">
                      <a:solidFill>
                        <a:srgbClr val="179a9d"/>
                      </a:solidFill>
                    </a:lnT>
                    <a:lnB w="18720">
                      <a:solidFill>
                        <a:srgbClr val="179a9d"/>
                      </a:solidFill>
                    </a:lnB>
                    <a:noFill/>
                  </a:tcPr>
                </a:tc>
                <a:tc>
                  <a:tcPr marL="91440" marR="91440">
                    <a:noFill/>
                  </a:tcPr>
                </a:tc>
                <a:tc gridSpan="3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40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40%</a:t>
                      </a:r>
                      <a:endParaRPr b="0" lang="id-ID" sz="4000" spc="-1" strike="noStrike">
                        <a:latin typeface="Arial"/>
                      </a:endParaRPr>
                    </a:p>
                  </a:txBody>
                  <a:tcPr marL="91440" marR="91440">
                    <a:lnT w="18720">
                      <a:solidFill>
                        <a:srgbClr val="179a9d"/>
                      </a:solidFill>
                    </a:lnT>
                    <a:lnB w="18720">
                      <a:solidFill>
                        <a:srgbClr val="179a9d"/>
                      </a:solidFill>
                    </a:lnB>
                    <a:noFill/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CustomShape 1"/>
          <p:cNvSpPr/>
          <p:nvPr/>
        </p:nvSpPr>
        <p:spPr>
          <a:xfrm>
            <a:off x="0" y="123480"/>
            <a:ext cx="914328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Worldmap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953" name="CustomShape 2"/>
          <p:cNvSpPr/>
          <p:nvPr/>
        </p:nvSpPr>
        <p:spPr>
          <a:xfrm>
            <a:off x="0" y="699480"/>
            <a:ext cx="914328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pSp>
        <p:nvGrpSpPr>
          <p:cNvPr id="954" name="Group 3"/>
          <p:cNvGrpSpPr/>
          <p:nvPr/>
        </p:nvGrpSpPr>
        <p:grpSpPr>
          <a:xfrm>
            <a:off x="4212000" y="1272240"/>
            <a:ext cx="4308480" cy="3527640"/>
            <a:chOff x="4212000" y="1272240"/>
            <a:chExt cx="4308480" cy="3527640"/>
          </a:xfrm>
        </p:grpSpPr>
        <p:sp>
          <p:nvSpPr>
            <p:cNvPr id="955" name="CustomShape 4"/>
            <p:cNvSpPr/>
            <p:nvPr/>
          </p:nvSpPr>
          <p:spPr>
            <a:xfrm>
              <a:off x="4212000" y="2168280"/>
              <a:ext cx="4308480" cy="2631600"/>
            </a:xfrm>
            <a:custGeom>
              <a:avLst/>
              <a:gdLst/>
              <a:ahLst/>
              <a:rect l="l" t="t" r="r" b="b"/>
              <a:pathLst>
                <a:path w="5060" h="3091">
                  <a:moveTo>
                    <a:pt x="3317" y="2666"/>
                  </a:moveTo>
                  <a:lnTo>
                    <a:pt x="3333" y="2668"/>
                  </a:lnTo>
                  <a:lnTo>
                    <a:pt x="3337" y="2677"/>
                  </a:lnTo>
                  <a:lnTo>
                    <a:pt x="3346" y="2677"/>
                  </a:lnTo>
                  <a:lnTo>
                    <a:pt x="3346" y="2682"/>
                  </a:lnTo>
                  <a:lnTo>
                    <a:pt x="3348" y="2686"/>
                  </a:lnTo>
                  <a:lnTo>
                    <a:pt x="3348" y="2691"/>
                  </a:lnTo>
                  <a:lnTo>
                    <a:pt x="3349" y="2697"/>
                  </a:lnTo>
                  <a:lnTo>
                    <a:pt x="3349" y="2704"/>
                  </a:lnTo>
                  <a:lnTo>
                    <a:pt x="3346" y="2704"/>
                  </a:lnTo>
                  <a:lnTo>
                    <a:pt x="3346" y="2708"/>
                  </a:lnTo>
                  <a:lnTo>
                    <a:pt x="3304" y="2711"/>
                  </a:lnTo>
                  <a:lnTo>
                    <a:pt x="3257" y="2713"/>
                  </a:lnTo>
                  <a:lnTo>
                    <a:pt x="3257" y="2691"/>
                  </a:lnTo>
                  <a:lnTo>
                    <a:pt x="3268" y="2686"/>
                  </a:lnTo>
                  <a:lnTo>
                    <a:pt x="3282" y="2678"/>
                  </a:lnTo>
                  <a:lnTo>
                    <a:pt x="3298" y="2669"/>
                  </a:lnTo>
                  <a:lnTo>
                    <a:pt x="3317" y="2666"/>
                  </a:lnTo>
                  <a:close/>
                  <a:moveTo>
                    <a:pt x="349" y="2217"/>
                  </a:moveTo>
                  <a:lnTo>
                    <a:pt x="355" y="2237"/>
                  </a:lnTo>
                  <a:lnTo>
                    <a:pt x="358" y="2258"/>
                  </a:lnTo>
                  <a:lnTo>
                    <a:pt x="366" y="2280"/>
                  </a:lnTo>
                  <a:lnTo>
                    <a:pt x="369" y="2280"/>
                  </a:lnTo>
                  <a:lnTo>
                    <a:pt x="369" y="2297"/>
                  </a:lnTo>
                  <a:lnTo>
                    <a:pt x="373" y="2297"/>
                  </a:lnTo>
                  <a:lnTo>
                    <a:pt x="373" y="2233"/>
                  </a:lnTo>
                  <a:lnTo>
                    <a:pt x="349" y="2217"/>
                  </a:lnTo>
                  <a:close/>
                  <a:moveTo>
                    <a:pt x="4029" y="2160"/>
                  </a:moveTo>
                  <a:lnTo>
                    <a:pt x="4029" y="2173"/>
                  </a:lnTo>
                  <a:lnTo>
                    <a:pt x="4033" y="2173"/>
                  </a:lnTo>
                  <a:lnTo>
                    <a:pt x="4033" y="2160"/>
                  </a:lnTo>
                  <a:lnTo>
                    <a:pt x="4029" y="2160"/>
                  </a:lnTo>
                  <a:close/>
                  <a:moveTo>
                    <a:pt x="273" y="2137"/>
                  </a:moveTo>
                  <a:lnTo>
                    <a:pt x="273" y="2140"/>
                  </a:lnTo>
                  <a:lnTo>
                    <a:pt x="277" y="2140"/>
                  </a:lnTo>
                  <a:lnTo>
                    <a:pt x="277" y="2144"/>
                  </a:lnTo>
                  <a:lnTo>
                    <a:pt x="282" y="2148"/>
                  </a:lnTo>
                  <a:lnTo>
                    <a:pt x="286" y="2149"/>
                  </a:lnTo>
                  <a:lnTo>
                    <a:pt x="289" y="2151"/>
                  </a:lnTo>
                  <a:lnTo>
                    <a:pt x="295" y="2155"/>
                  </a:lnTo>
                  <a:lnTo>
                    <a:pt x="300" y="2157"/>
                  </a:lnTo>
                  <a:lnTo>
                    <a:pt x="300" y="2144"/>
                  </a:lnTo>
                  <a:lnTo>
                    <a:pt x="297" y="2144"/>
                  </a:lnTo>
                  <a:lnTo>
                    <a:pt x="293" y="2140"/>
                  </a:lnTo>
                  <a:lnTo>
                    <a:pt x="288" y="2138"/>
                  </a:lnTo>
                  <a:lnTo>
                    <a:pt x="282" y="2137"/>
                  </a:lnTo>
                  <a:lnTo>
                    <a:pt x="273" y="2137"/>
                  </a:lnTo>
                  <a:close/>
                  <a:moveTo>
                    <a:pt x="4549" y="1931"/>
                  </a:moveTo>
                  <a:lnTo>
                    <a:pt x="4573" y="1931"/>
                  </a:lnTo>
                  <a:lnTo>
                    <a:pt x="4577" y="1988"/>
                  </a:lnTo>
                  <a:lnTo>
                    <a:pt x="4542" y="1995"/>
                  </a:lnTo>
                  <a:lnTo>
                    <a:pt x="4509" y="2004"/>
                  </a:lnTo>
                  <a:lnTo>
                    <a:pt x="4489" y="2004"/>
                  </a:lnTo>
                  <a:lnTo>
                    <a:pt x="4478" y="2008"/>
                  </a:lnTo>
                  <a:lnTo>
                    <a:pt x="4464" y="2013"/>
                  </a:lnTo>
                  <a:lnTo>
                    <a:pt x="4449" y="2013"/>
                  </a:lnTo>
                  <a:lnTo>
                    <a:pt x="4449" y="2008"/>
                  </a:lnTo>
                  <a:lnTo>
                    <a:pt x="4429" y="2004"/>
                  </a:lnTo>
                  <a:lnTo>
                    <a:pt x="4426" y="1964"/>
                  </a:lnTo>
                  <a:lnTo>
                    <a:pt x="4449" y="1964"/>
                  </a:lnTo>
                  <a:lnTo>
                    <a:pt x="4449" y="1971"/>
                  </a:lnTo>
                  <a:lnTo>
                    <a:pt x="4455" y="1975"/>
                  </a:lnTo>
                  <a:lnTo>
                    <a:pt x="4460" y="1978"/>
                  </a:lnTo>
                  <a:lnTo>
                    <a:pt x="4466" y="1982"/>
                  </a:lnTo>
                  <a:lnTo>
                    <a:pt x="4469" y="1988"/>
                  </a:lnTo>
                  <a:lnTo>
                    <a:pt x="4480" y="1980"/>
                  </a:lnTo>
                  <a:lnTo>
                    <a:pt x="4480" y="1977"/>
                  </a:lnTo>
                  <a:lnTo>
                    <a:pt x="4497" y="1971"/>
                  </a:lnTo>
                  <a:lnTo>
                    <a:pt x="4500" y="1964"/>
                  </a:lnTo>
                  <a:lnTo>
                    <a:pt x="4513" y="1964"/>
                  </a:lnTo>
                  <a:lnTo>
                    <a:pt x="4513" y="1960"/>
                  </a:lnTo>
                  <a:lnTo>
                    <a:pt x="4520" y="1960"/>
                  </a:lnTo>
                  <a:lnTo>
                    <a:pt x="4526" y="1953"/>
                  </a:lnTo>
                  <a:lnTo>
                    <a:pt x="4531" y="1949"/>
                  </a:lnTo>
                  <a:lnTo>
                    <a:pt x="4535" y="1948"/>
                  </a:lnTo>
                  <a:lnTo>
                    <a:pt x="4538" y="1948"/>
                  </a:lnTo>
                  <a:lnTo>
                    <a:pt x="4542" y="1946"/>
                  </a:lnTo>
                  <a:lnTo>
                    <a:pt x="4544" y="1944"/>
                  </a:lnTo>
                  <a:lnTo>
                    <a:pt x="4548" y="1938"/>
                  </a:lnTo>
                  <a:lnTo>
                    <a:pt x="4549" y="1931"/>
                  </a:lnTo>
                  <a:close/>
                  <a:moveTo>
                    <a:pt x="4420" y="1668"/>
                  </a:moveTo>
                  <a:lnTo>
                    <a:pt x="4420" y="1688"/>
                  </a:lnTo>
                  <a:lnTo>
                    <a:pt x="4417" y="1700"/>
                  </a:lnTo>
                  <a:lnTo>
                    <a:pt x="4409" y="1708"/>
                  </a:lnTo>
                  <a:lnTo>
                    <a:pt x="4398" y="1715"/>
                  </a:lnTo>
                  <a:lnTo>
                    <a:pt x="4386" y="1720"/>
                  </a:lnTo>
                  <a:lnTo>
                    <a:pt x="4373" y="1720"/>
                  </a:lnTo>
                  <a:lnTo>
                    <a:pt x="4373" y="1724"/>
                  </a:lnTo>
                  <a:lnTo>
                    <a:pt x="4360" y="1724"/>
                  </a:lnTo>
                  <a:lnTo>
                    <a:pt x="4360" y="1728"/>
                  </a:lnTo>
                  <a:lnTo>
                    <a:pt x="4349" y="1728"/>
                  </a:lnTo>
                  <a:lnTo>
                    <a:pt x="4349" y="1733"/>
                  </a:lnTo>
                  <a:lnTo>
                    <a:pt x="4340" y="1733"/>
                  </a:lnTo>
                  <a:lnTo>
                    <a:pt x="4340" y="1737"/>
                  </a:lnTo>
                  <a:lnTo>
                    <a:pt x="4280" y="1733"/>
                  </a:lnTo>
                  <a:lnTo>
                    <a:pt x="4280" y="1728"/>
                  </a:lnTo>
                  <a:lnTo>
                    <a:pt x="4240" y="1733"/>
                  </a:lnTo>
                  <a:lnTo>
                    <a:pt x="4240" y="1708"/>
                  </a:lnTo>
                  <a:lnTo>
                    <a:pt x="4253" y="1700"/>
                  </a:lnTo>
                  <a:lnTo>
                    <a:pt x="4253" y="1697"/>
                  </a:lnTo>
                  <a:lnTo>
                    <a:pt x="4289" y="1688"/>
                  </a:lnTo>
                  <a:lnTo>
                    <a:pt x="4289" y="1684"/>
                  </a:lnTo>
                  <a:lnTo>
                    <a:pt x="4297" y="1684"/>
                  </a:lnTo>
                  <a:lnTo>
                    <a:pt x="4300" y="1677"/>
                  </a:lnTo>
                  <a:lnTo>
                    <a:pt x="4317" y="1677"/>
                  </a:lnTo>
                  <a:lnTo>
                    <a:pt x="4348" y="1669"/>
                  </a:lnTo>
                  <a:lnTo>
                    <a:pt x="4384" y="1668"/>
                  </a:lnTo>
                  <a:lnTo>
                    <a:pt x="4420" y="1668"/>
                  </a:lnTo>
                  <a:close/>
                  <a:moveTo>
                    <a:pt x="37" y="1631"/>
                  </a:moveTo>
                  <a:lnTo>
                    <a:pt x="66" y="1631"/>
                  </a:lnTo>
                  <a:lnTo>
                    <a:pt x="69" y="1640"/>
                  </a:lnTo>
                  <a:lnTo>
                    <a:pt x="80" y="1640"/>
                  </a:lnTo>
                  <a:lnTo>
                    <a:pt x="80" y="1648"/>
                  </a:lnTo>
                  <a:lnTo>
                    <a:pt x="89" y="1648"/>
                  </a:lnTo>
                  <a:lnTo>
                    <a:pt x="91" y="1655"/>
                  </a:lnTo>
                  <a:lnTo>
                    <a:pt x="95" y="1660"/>
                  </a:lnTo>
                  <a:lnTo>
                    <a:pt x="98" y="1666"/>
                  </a:lnTo>
                  <a:lnTo>
                    <a:pt x="100" y="1673"/>
                  </a:lnTo>
                  <a:lnTo>
                    <a:pt x="129" y="1673"/>
                  </a:lnTo>
                  <a:lnTo>
                    <a:pt x="129" y="1677"/>
                  </a:lnTo>
                  <a:lnTo>
                    <a:pt x="133" y="1677"/>
                  </a:lnTo>
                  <a:lnTo>
                    <a:pt x="133" y="1708"/>
                  </a:lnTo>
                  <a:lnTo>
                    <a:pt x="129" y="1708"/>
                  </a:lnTo>
                  <a:lnTo>
                    <a:pt x="129" y="1717"/>
                  </a:lnTo>
                  <a:lnTo>
                    <a:pt x="120" y="1720"/>
                  </a:lnTo>
                  <a:lnTo>
                    <a:pt x="120" y="1728"/>
                  </a:lnTo>
                  <a:lnTo>
                    <a:pt x="117" y="1728"/>
                  </a:lnTo>
                  <a:lnTo>
                    <a:pt x="117" y="1737"/>
                  </a:lnTo>
                  <a:lnTo>
                    <a:pt x="93" y="1757"/>
                  </a:lnTo>
                  <a:lnTo>
                    <a:pt x="93" y="1764"/>
                  </a:lnTo>
                  <a:lnTo>
                    <a:pt x="89" y="1764"/>
                  </a:lnTo>
                  <a:lnTo>
                    <a:pt x="89" y="1804"/>
                  </a:lnTo>
                  <a:lnTo>
                    <a:pt x="86" y="1804"/>
                  </a:lnTo>
                  <a:lnTo>
                    <a:pt x="86" y="1813"/>
                  </a:lnTo>
                  <a:lnTo>
                    <a:pt x="69" y="1824"/>
                  </a:lnTo>
                  <a:lnTo>
                    <a:pt x="73" y="1897"/>
                  </a:lnTo>
                  <a:lnTo>
                    <a:pt x="37" y="1897"/>
                  </a:lnTo>
                  <a:lnTo>
                    <a:pt x="33" y="1884"/>
                  </a:lnTo>
                  <a:lnTo>
                    <a:pt x="29" y="1884"/>
                  </a:lnTo>
                  <a:lnTo>
                    <a:pt x="29" y="1877"/>
                  </a:lnTo>
                  <a:lnTo>
                    <a:pt x="26" y="1877"/>
                  </a:lnTo>
                  <a:lnTo>
                    <a:pt x="26" y="1860"/>
                  </a:lnTo>
                  <a:lnTo>
                    <a:pt x="20" y="1860"/>
                  </a:lnTo>
                  <a:lnTo>
                    <a:pt x="20" y="1848"/>
                  </a:lnTo>
                  <a:lnTo>
                    <a:pt x="17" y="1848"/>
                  </a:lnTo>
                  <a:lnTo>
                    <a:pt x="17" y="1828"/>
                  </a:lnTo>
                  <a:lnTo>
                    <a:pt x="13" y="1828"/>
                  </a:lnTo>
                  <a:lnTo>
                    <a:pt x="13" y="1777"/>
                  </a:lnTo>
                  <a:lnTo>
                    <a:pt x="17" y="1777"/>
                  </a:lnTo>
                  <a:lnTo>
                    <a:pt x="20" y="1708"/>
                  </a:lnTo>
                  <a:lnTo>
                    <a:pt x="17" y="1708"/>
                  </a:lnTo>
                  <a:lnTo>
                    <a:pt x="17" y="1688"/>
                  </a:lnTo>
                  <a:lnTo>
                    <a:pt x="20" y="1669"/>
                  </a:lnTo>
                  <a:lnTo>
                    <a:pt x="26" y="1657"/>
                  </a:lnTo>
                  <a:lnTo>
                    <a:pt x="26" y="1640"/>
                  </a:lnTo>
                  <a:lnTo>
                    <a:pt x="37" y="1637"/>
                  </a:lnTo>
                  <a:lnTo>
                    <a:pt x="37" y="1631"/>
                  </a:lnTo>
                  <a:close/>
                  <a:moveTo>
                    <a:pt x="4260" y="1148"/>
                  </a:moveTo>
                  <a:lnTo>
                    <a:pt x="4260" y="1151"/>
                  </a:lnTo>
                  <a:lnTo>
                    <a:pt x="4253" y="1164"/>
                  </a:lnTo>
                  <a:lnTo>
                    <a:pt x="4246" y="1177"/>
                  </a:lnTo>
                  <a:lnTo>
                    <a:pt x="4240" y="1193"/>
                  </a:lnTo>
                  <a:lnTo>
                    <a:pt x="4237" y="1193"/>
                  </a:lnTo>
                  <a:lnTo>
                    <a:pt x="4237" y="1220"/>
                  </a:lnTo>
                  <a:lnTo>
                    <a:pt x="4229" y="1224"/>
                  </a:lnTo>
                  <a:lnTo>
                    <a:pt x="4226" y="1260"/>
                  </a:lnTo>
                  <a:lnTo>
                    <a:pt x="4237" y="1257"/>
                  </a:lnTo>
                  <a:lnTo>
                    <a:pt x="4266" y="1148"/>
                  </a:lnTo>
                  <a:lnTo>
                    <a:pt x="4260" y="1148"/>
                  </a:lnTo>
                  <a:close/>
                  <a:moveTo>
                    <a:pt x="2229" y="1028"/>
                  </a:moveTo>
                  <a:lnTo>
                    <a:pt x="2231" y="1029"/>
                  </a:lnTo>
                  <a:lnTo>
                    <a:pt x="2231" y="1031"/>
                  </a:lnTo>
                  <a:lnTo>
                    <a:pt x="2231" y="1031"/>
                  </a:lnTo>
                  <a:lnTo>
                    <a:pt x="2233" y="1031"/>
                  </a:lnTo>
                  <a:lnTo>
                    <a:pt x="2235" y="1031"/>
                  </a:lnTo>
                  <a:lnTo>
                    <a:pt x="2237" y="1033"/>
                  </a:lnTo>
                  <a:lnTo>
                    <a:pt x="2235" y="1031"/>
                  </a:lnTo>
                  <a:lnTo>
                    <a:pt x="2235" y="1029"/>
                  </a:lnTo>
                  <a:lnTo>
                    <a:pt x="2235" y="1029"/>
                  </a:lnTo>
                  <a:lnTo>
                    <a:pt x="2233" y="1029"/>
                  </a:lnTo>
                  <a:lnTo>
                    <a:pt x="2231" y="1029"/>
                  </a:lnTo>
                  <a:lnTo>
                    <a:pt x="2229" y="1028"/>
                  </a:lnTo>
                  <a:close/>
                  <a:moveTo>
                    <a:pt x="2886" y="1017"/>
                  </a:moveTo>
                  <a:lnTo>
                    <a:pt x="2886" y="1020"/>
                  </a:lnTo>
                  <a:lnTo>
                    <a:pt x="2889" y="1020"/>
                  </a:lnTo>
                  <a:lnTo>
                    <a:pt x="2891" y="1058"/>
                  </a:lnTo>
                  <a:lnTo>
                    <a:pt x="2893" y="1100"/>
                  </a:lnTo>
                  <a:lnTo>
                    <a:pt x="2886" y="1100"/>
                  </a:lnTo>
                  <a:lnTo>
                    <a:pt x="2880" y="1098"/>
                  </a:lnTo>
                  <a:lnTo>
                    <a:pt x="2875" y="1098"/>
                  </a:lnTo>
                  <a:lnTo>
                    <a:pt x="2871" y="1097"/>
                  </a:lnTo>
                  <a:lnTo>
                    <a:pt x="2866" y="1097"/>
                  </a:lnTo>
                  <a:lnTo>
                    <a:pt x="2858" y="1073"/>
                  </a:lnTo>
                  <a:lnTo>
                    <a:pt x="2855" y="1049"/>
                  </a:lnTo>
                  <a:lnTo>
                    <a:pt x="2853" y="1020"/>
                  </a:lnTo>
                  <a:lnTo>
                    <a:pt x="2868" y="1017"/>
                  </a:lnTo>
                  <a:lnTo>
                    <a:pt x="2886" y="1017"/>
                  </a:lnTo>
                  <a:close/>
                  <a:moveTo>
                    <a:pt x="2720" y="1004"/>
                  </a:moveTo>
                  <a:lnTo>
                    <a:pt x="2749" y="1004"/>
                  </a:lnTo>
                  <a:lnTo>
                    <a:pt x="2753" y="1037"/>
                  </a:lnTo>
                  <a:lnTo>
                    <a:pt x="2749" y="1037"/>
                  </a:lnTo>
                  <a:lnTo>
                    <a:pt x="2749" y="1044"/>
                  </a:lnTo>
                  <a:lnTo>
                    <a:pt x="2746" y="1044"/>
                  </a:lnTo>
                  <a:lnTo>
                    <a:pt x="2746" y="1057"/>
                  </a:lnTo>
                  <a:lnTo>
                    <a:pt x="2740" y="1057"/>
                  </a:lnTo>
                  <a:lnTo>
                    <a:pt x="2740" y="1064"/>
                  </a:lnTo>
                  <a:lnTo>
                    <a:pt x="2737" y="1064"/>
                  </a:lnTo>
                  <a:lnTo>
                    <a:pt x="2737" y="1080"/>
                  </a:lnTo>
                  <a:lnTo>
                    <a:pt x="2726" y="1088"/>
                  </a:lnTo>
                  <a:lnTo>
                    <a:pt x="2726" y="1097"/>
                  </a:lnTo>
                  <a:lnTo>
                    <a:pt x="2720" y="1097"/>
                  </a:lnTo>
                  <a:lnTo>
                    <a:pt x="2717" y="1104"/>
                  </a:lnTo>
                  <a:lnTo>
                    <a:pt x="2697" y="1104"/>
                  </a:lnTo>
                  <a:lnTo>
                    <a:pt x="2697" y="1033"/>
                  </a:lnTo>
                  <a:lnTo>
                    <a:pt x="2700" y="1033"/>
                  </a:lnTo>
                  <a:lnTo>
                    <a:pt x="2706" y="1026"/>
                  </a:lnTo>
                  <a:lnTo>
                    <a:pt x="2709" y="1020"/>
                  </a:lnTo>
                  <a:lnTo>
                    <a:pt x="2715" y="1017"/>
                  </a:lnTo>
                  <a:lnTo>
                    <a:pt x="2718" y="1011"/>
                  </a:lnTo>
                  <a:lnTo>
                    <a:pt x="2720" y="1004"/>
                  </a:lnTo>
                  <a:close/>
                  <a:moveTo>
                    <a:pt x="2889" y="884"/>
                  </a:moveTo>
                  <a:lnTo>
                    <a:pt x="2920" y="884"/>
                  </a:lnTo>
                  <a:lnTo>
                    <a:pt x="2924" y="898"/>
                  </a:lnTo>
                  <a:lnTo>
                    <a:pt x="2926" y="917"/>
                  </a:lnTo>
                  <a:lnTo>
                    <a:pt x="2906" y="915"/>
                  </a:lnTo>
                  <a:lnTo>
                    <a:pt x="2889" y="913"/>
                  </a:lnTo>
                  <a:lnTo>
                    <a:pt x="2889" y="884"/>
                  </a:lnTo>
                  <a:close/>
                  <a:moveTo>
                    <a:pt x="2349" y="813"/>
                  </a:moveTo>
                  <a:lnTo>
                    <a:pt x="2349" y="820"/>
                  </a:lnTo>
                  <a:lnTo>
                    <a:pt x="2360" y="826"/>
                  </a:lnTo>
                  <a:lnTo>
                    <a:pt x="2371" y="835"/>
                  </a:lnTo>
                  <a:lnTo>
                    <a:pt x="2380" y="842"/>
                  </a:lnTo>
                  <a:lnTo>
                    <a:pt x="2393" y="848"/>
                  </a:lnTo>
                  <a:lnTo>
                    <a:pt x="2393" y="844"/>
                  </a:lnTo>
                  <a:lnTo>
                    <a:pt x="2413" y="844"/>
                  </a:lnTo>
                  <a:lnTo>
                    <a:pt x="2413" y="840"/>
                  </a:lnTo>
                  <a:lnTo>
                    <a:pt x="2417" y="840"/>
                  </a:lnTo>
                  <a:lnTo>
                    <a:pt x="2417" y="837"/>
                  </a:lnTo>
                  <a:lnTo>
                    <a:pt x="2398" y="833"/>
                  </a:lnTo>
                  <a:lnTo>
                    <a:pt x="2382" y="826"/>
                  </a:lnTo>
                  <a:lnTo>
                    <a:pt x="2366" y="818"/>
                  </a:lnTo>
                  <a:lnTo>
                    <a:pt x="2349" y="813"/>
                  </a:lnTo>
                  <a:close/>
                  <a:moveTo>
                    <a:pt x="2533" y="773"/>
                  </a:moveTo>
                  <a:lnTo>
                    <a:pt x="2553" y="800"/>
                  </a:lnTo>
                  <a:lnTo>
                    <a:pt x="2557" y="800"/>
                  </a:lnTo>
                  <a:lnTo>
                    <a:pt x="2557" y="797"/>
                  </a:lnTo>
                  <a:lnTo>
                    <a:pt x="2580" y="797"/>
                  </a:lnTo>
                  <a:lnTo>
                    <a:pt x="2580" y="800"/>
                  </a:lnTo>
                  <a:lnTo>
                    <a:pt x="2589" y="800"/>
                  </a:lnTo>
                  <a:lnTo>
                    <a:pt x="2597" y="813"/>
                  </a:lnTo>
                  <a:lnTo>
                    <a:pt x="2626" y="813"/>
                  </a:lnTo>
                  <a:lnTo>
                    <a:pt x="2626" y="817"/>
                  </a:lnTo>
                  <a:lnTo>
                    <a:pt x="2633" y="817"/>
                  </a:lnTo>
                  <a:lnTo>
                    <a:pt x="2633" y="820"/>
                  </a:lnTo>
                  <a:lnTo>
                    <a:pt x="2646" y="820"/>
                  </a:lnTo>
                  <a:lnTo>
                    <a:pt x="2646" y="824"/>
                  </a:lnTo>
                  <a:lnTo>
                    <a:pt x="2693" y="833"/>
                  </a:lnTo>
                  <a:lnTo>
                    <a:pt x="2713" y="857"/>
                  </a:lnTo>
                  <a:lnTo>
                    <a:pt x="2717" y="857"/>
                  </a:lnTo>
                  <a:lnTo>
                    <a:pt x="2718" y="860"/>
                  </a:lnTo>
                  <a:lnTo>
                    <a:pt x="2720" y="866"/>
                  </a:lnTo>
                  <a:lnTo>
                    <a:pt x="2720" y="869"/>
                  </a:lnTo>
                  <a:lnTo>
                    <a:pt x="2718" y="871"/>
                  </a:lnTo>
                  <a:lnTo>
                    <a:pt x="2718" y="873"/>
                  </a:lnTo>
                  <a:lnTo>
                    <a:pt x="2720" y="877"/>
                  </a:lnTo>
                  <a:lnTo>
                    <a:pt x="2724" y="877"/>
                  </a:lnTo>
                  <a:lnTo>
                    <a:pt x="2729" y="878"/>
                  </a:lnTo>
                  <a:lnTo>
                    <a:pt x="2737" y="880"/>
                  </a:lnTo>
                  <a:lnTo>
                    <a:pt x="2746" y="873"/>
                  </a:lnTo>
                  <a:lnTo>
                    <a:pt x="2757" y="871"/>
                  </a:lnTo>
                  <a:lnTo>
                    <a:pt x="2769" y="873"/>
                  </a:lnTo>
                  <a:lnTo>
                    <a:pt x="2780" y="877"/>
                  </a:lnTo>
                  <a:lnTo>
                    <a:pt x="2786" y="888"/>
                  </a:lnTo>
                  <a:lnTo>
                    <a:pt x="2789" y="888"/>
                  </a:lnTo>
                  <a:lnTo>
                    <a:pt x="2789" y="917"/>
                  </a:lnTo>
                  <a:lnTo>
                    <a:pt x="2786" y="917"/>
                  </a:lnTo>
                  <a:lnTo>
                    <a:pt x="2782" y="924"/>
                  </a:lnTo>
                  <a:lnTo>
                    <a:pt x="2780" y="929"/>
                  </a:lnTo>
                  <a:lnTo>
                    <a:pt x="2777" y="935"/>
                  </a:lnTo>
                  <a:lnTo>
                    <a:pt x="2773" y="940"/>
                  </a:lnTo>
                  <a:lnTo>
                    <a:pt x="2706" y="940"/>
                  </a:lnTo>
                  <a:lnTo>
                    <a:pt x="2704" y="933"/>
                  </a:lnTo>
                  <a:lnTo>
                    <a:pt x="2702" y="928"/>
                  </a:lnTo>
                  <a:lnTo>
                    <a:pt x="2698" y="924"/>
                  </a:lnTo>
                  <a:lnTo>
                    <a:pt x="2695" y="922"/>
                  </a:lnTo>
                  <a:lnTo>
                    <a:pt x="2689" y="920"/>
                  </a:lnTo>
                  <a:lnTo>
                    <a:pt x="2680" y="920"/>
                  </a:lnTo>
                  <a:lnTo>
                    <a:pt x="2680" y="917"/>
                  </a:lnTo>
                  <a:lnTo>
                    <a:pt x="2666" y="917"/>
                  </a:lnTo>
                  <a:lnTo>
                    <a:pt x="2666" y="908"/>
                  </a:lnTo>
                  <a:lnTo>
                    <a:pt x="2657" y="913"/>
                  </a:lnTo>
                  <a:lnTo>
                    <a:pt x="2655" y="924"/>
                  </a:lnTo>
                  <a:lnTo>
                    <a:pt x="2655" y="938"/>
                  </a:lnTo>
                  <a:lnTo>
                    <a:pt x="2653" y="951"/>
                  </a:lnTo>
                  <a:lnTo>
                    <a:pt x="2649" y="951"/>
                  </a:lnTo>
                  <a:lnTo>
                    <a:pt x="2649" y="960"/>
                  </a:lnTo>
                  <a:lnTo>
                    <a:pt x="2646" y="960"/>
                  </a:lnTo>
                  <a:lnTo>
                    <a:pt x="2646" y="973"/>
                  </a:lnTo>
                  <a:lnTo>
                    <a:pt x="2637" y="977"/>
                  </a:lnTo>
                  <a:lnTo>
                    <a:pt x="2637" y="988"/>
                  </a:lnTo>
                  <a:lnTo>
                    <a:pt x="2633" y="988"/>
                  </a:lnTo>
                  <a:lnTo>
                    <a:pt x="2629" y="1004"/>
                  </a:lnTo>
                  <a:lnTo>
                    <a:pt x="2626" y="1004"/>
                  </a:lnTo>
                  <a:lnTo>
                    <a:pt x="2626" y="1017"/>
                  </a:lnTo>
                  <a:lnTo>
                    <a:pt x="2613" y="1020"/>
                  </a:lnTo>
                  <a:lnTo>
                    <a:pt x="2609" y="1028"/>
                  </a:lnTo>
                  <a:lnTo>
                    <a:pt x="2586" y="1028"/>
                  </a:lnTo>
                  <a:lnTo>
                    <a:pt x="2580" y="1017"/>
                  </a:lnTo>
                  <a:lnTo>
                    <a:pt x="2577" y="1008"/>
                  </a:lnTo>
                  <a:lnTo>
                    <a:pt x="2571" y="995"/>
                  </a:lnTo>
                  <a:lnTo>
                    <a:pt x="2569" y="984"/>
                  </a:lnTo>
                  <a:lnTo>
                    <a:pt x="2557" y="989"/>
                  </a:lnTo>
                  <a:lnTo>
                    <a:pt x="2546" y="995"/>
                  </a:lnTo>
                  <a:lnTo>
                    <a:pt x="2537" y="1000"/>
                  </a:lnTo>
                  <a:lnTo>
                    <a:pt x="2524" y="1006"/>
                  </a:lnTo>
                  <a:lnTo>
                    <a:pt x="2506" y="1008"/>
                  </a:lnTo>
                  <a:lnTo>
                    <a:pt x="2509" y="964"/>
                  </a:lnTo>
                  <a:lnTo>
                    <a:pt x="2520" y="957"/>
                  </a:lnTo>
                  <a:lnTo>
                    <a:pt x="2520" y="948"/>
                  </a:lnTo>
                  <a:lnTo>
                    <a:pt x="2526" y="948"/>
                  </a:lnTo>
                  <a:lnTo>
                    <a:pt x="2520" y="928"/>
                  </a:lnTo>
                  <a:lnTo>
                    <a:pt x="2517" y="928"/>
                  </a:lnTo>
                  <a:lnTo>
                    <a:pt x="2517" y="900"/>
                  </a:lnTo>
                  <a:lnTo>
                    <a:pt x="2513" y="900"/>
                  </a:lnTo>
                  <a:lnTo>
                    <a:pt x="2513" y="880"/>
                  </a:lnTo>
                  <a:lnTo>
                    <a:pt x="2509" y="880"/>
                  </a:lnTo>
                  <a:lnTo>
                    <a:pt x="2509" y="860"/>
                  </a:lnTo>
                  <a:lnTo>
                    <a:pt x="2506" y="860"/>
                  </a:lnTo>
                  <a:lnTo>
                    <a:pt x="2506" y="837"/>
                  </a:lnTo>
                  <a:lnTo>
                    <a:pt x="2500" y="837"/>
                  </a:lnTo>
                  <a:lnTo>
                    <a:pt x="2506" y="777"/>
                  </a:lnTo>
                  <a:lnTo>
                    <a:pt x="2511" y="775"/>
                  </a:lnTo>
                  <a:lnTo>
                    <a:pt x="2515" y="775"/>
                  </a:lnTo>
                  <a:lnTo>
                    <a:pt x="2520" y="773"/>
                  </a:lnTo>
                  <a:lnTo>
                    <a:pt x="2526" y="773"/>
                  </a:lnTo>
                  <a:lnTo>
                    <a:pt x="2533" y="773"/>
                  </a:lnTo>
                  <a:close/>
                  <a:moveTo>
                    <a:pt x="3533" y="748"/>
                  </a:moveTo>
                  <a:lnTo>
                    <a:pt x="3535" y="762"/>
                  </a:lnTo>
                  <a:lnTo>
                    <a:pt x="3537" y="780"/>
                  </a:lnTo>
                  <a:lnTo>
                    <a:pt x="3529" y="782"/>
                  </a:lnTo>
                  <a:lnTo>
                    <a:pt x="3520" y="784"/>
                  </a:lnTo>
                  <a:lnTo>
                    <a:pt x="3509" y="784"/>
                  </a:lnTo>
                  <a:lnTo>
                    <a:pt x="3506" y="769"/>
                  </a:lnTo>
                  <a:lnTo>
                    <a:pt x="3506" y="753"/>
                  </a:lnTo>
                  <a:lnTo>
                    <a:pt x="3511" y="751"/>
                  </a:lnTo>
                  <a:lnTo>
                    <a:pt x="3515" y="749"/>
                  </a:lnTo>
                  <a:lnTo>
                    <a:pt x="3520" y="749"/>
                  </a:lnTo>
                  <a:lnTo>
                    <a:pt x="3526" y="749"/>
                  </a:lnTo>
                  <a:lnTo>
                    <a:pt x="3533" y="748"/>
                  </a:lnTo>
                  <a:close/>
                  <a:moveTo>
                    <a:pt x="1997" y="657"/>
                  </a:moveTo>
                  <a:lnTo>
                    <a:pt x="1998" y="660"/>
                  </a:lnTo>
                  <a:lnTo>
                    <a:pt x="1998" y="664"/>
                  </a:lnTo>
                  <a:lnTo>
                    <a:pt x="2000" y="666"/>
                  </a:lnTo>
                  <a:lnTo>
                    <a:pt x="2002" y="666"/>
                  </a:lnTo>
                  <a:lnTo>
                    <a:pt x="2004" y="668"/>
                  </a:lnTo>
                  <a:lnTo>
                    <a:pt x="2009" y="668"/>
                  </a:lnTo>
                  <a:lnTo>
                    <a:pt x="2009" y="671"/>
                  </a:lnTo>
                  <a:lnTo>
                    <a:pt x="2020" y="671"/>
                  </a:lnTo>
                  <a:lnTo>
                    <a:pt x="2026" y="660"/>
                  </a:lnTo>
                  <a:lnTo>
                    <a:pt x="2020" y="660"/>
                  </a:lnTo>
                  <a:lnTo>
                    <a:pt x="2020" y="657"/>
                  </a:lnTo>
                  <a:lnTo>
                    <a:pt x="1997" y="657"/>
                  </a:lnTo>
                  <a:close/>
                  <a:moveTo>
                    <a:pt x="2773" y="404"/>
                  </a:moveTo>
                  <a:lnTo>
                    <a:pt x="2817" y="404"/>
                  </a:lnTo>
                  <a:lnTo>
                    <a:pt x="2824" y="415"/>
                  </a:lnTo>
                  <a:lnTo>
                    <a:pt x="2831" y="429"/>
                  </a:lnTo>
                  <a:lnTo>
                    <a:pt x="2840" y="444"/>
                  </a:lnTo>
                  <a:lnTo>
                    <a:pt x="2846" y="460"/>
                  </a:lnTo>
                  <a:lnTo>
                    <a:pt x="2846" y="477"/>
                  </a:lnTo>
                  <a:lnTo>
                    <a:pt x="2840" y="477"/>
                  </a:lnTo>
                  <a:lnTo>
                    <a:pt x="2837" y="497"/>
                  </a:lnTo>
                  <a:lnTo>
                    <a:pt x="2828" y="502"/>
                  </a:lnTo>
                  <a:lnTo>
                    <a:pt x="2820" y="509"/>
                  </a:lnTo>
                  <a:lnTo>
                    <a:pt x="2811" y="515"/>
                  </a:lnTo>
                  <a:lnTo>
                    <a:pt x="2800" y="518"/>
                  </a:lnTo>
                  <a:lnTo>
                    <a:pt x="2786" y="520"/>
                  </a:lnTo>
                  <a:lnTo>
                    <a:pt x="2782" y="517"/>
                  </a:lnTo>
                  <a:lnTo>
                    <a:pt x="2780" y="513"/>
                  </a:lnTo>
                  <a:lnTo>
                    <a:pt x="2778" y="511"/>
                  </a:lnTo>
                  <a:lnTo>
                    <a:pt x="2775" y="509"/>
                  </a:lnTo>
                  <a:lnTo>
                    <a:pt x="2769" y="508"/>
                  </a:lnTo>
                  <a:lnTo>
                    <a:pt x="2764" y="497"/>
                  </a:lnTo>
                  <a:lnTo>
                    <a:pt x="2758" y="486"/>
                  </a:lnTo>
                  <a:lnTo>
                    <a:pt x="2753" y="477"/>
                  </a:lnTo>
                  <a:lnTo>
                    <a:pt x="2753" y="420"/>
                  </a:lnTo>
                  <a:lnTo>
                    <a:pt x="2758" y="417"/>
                  </a:lnTo>
                  <a:lnTo>
                    <a:pt x="2764" y="413"/>
                  </a:lnTo>
                  <a:lnTo>
                    <a:pt x="2769" y="408"/>
                  </a:lnTo>
                  <a:lnTo>
                    <a:pt x="2773" y="404"/>
                  </a:lnTo>
                  <a:close/>
                  <a:moveTo>
                    <a:pt x="2866" y="393"/>
                  </a:moveTo>
                  <a:lnTo>
                    <a:pt x="2866" y="397"/>
                  </a:lnTo>
                  <a:lnTo>
                    <a:pt x="2880" y="400"/>
                  </a:lnTo>
                  <a:lnTo>
                    <a:pt x="2880" y="424"/>
                  </a:lnTo>
                  <a:lnTo>
                    <a:pt x="2860" y="428"/>
                  </a:lnTo>
                  <a:lnTo>
                    <a:pt x="2837" y="428"/>
                  </a:lnTo>
                  <a:lnTo>
                    <a:pt x="2837" y="397"/>
                  </a:lnTo>
                  <a:lnTo>
                    <a:pt x="2866" y="393"/>
                  </a:lnTo>
                  <a:close/>
                  <a:moveTo>
                    <a:pt x="813" y="273"/>
                  </a:moveTo>
                  <a:lnTo>
                    <a:pt x="809" y="275"/>
                  </a:lnTo>
                  <a:lnTo>
                    <a:pt x="806" y="277"/>
                  </a:lnTo>
                  <a:lnTo>
                    <a:pt x="802" y="278"/>
                  </a:lnTo>
                  <a:lnTo>
                    <a:pt x="798" y="278"/>
                  </a:lnTo>
                  <a:lnTo>
                    <a:pt x="797" y="278"/>
                  </a:lnTo>
                  <a:lnTo>
                    <a:pt x="793" y="280"/>
                  </a:lnTo>
                  <a:lnTo>
                    <a:pt x="793" y="284"/>
                  </a:lnTo>
                  <a:lnTo>
                    <a:pt x="829" y="284"/>
                  </a:lnTo>
                  <a:lnTo>
                    <a:pt x="829" y="288"/>
                  </a:lnTo>
                  <a:lnTo>
                    <a:pt x="833" y="288"/>
                  </a:lnTo>
                  <a:lnTo>
                    <a:pt x="833" y="284"/>
                  </a:lnTo>
                  <a:lnTo>
                    <a:pt x="853" y="280"/>
                  </a:lnTo>
                  <a:lnTo>
                    <a:pt x="853" y="277"/>
                  </a:lnTo>
                  <a:lnTo>
                    <a:pt x="813" y="273"/>
                  </a:lnTo>
                  <a:close/>
                  <a:moveTo>
                    <a:pt x="2353" y="200"/>
                  </a:moveTo>
                  <a:lnTo>
                    <a:pt x="2360" y="208"/>
                  </a:lnTo>
                  <a:lnTo>
                    <a:pt x="2366" y="213"/>
                  </a:lnTo>
                  <a:lnTo>
                    <a:pt x="2371" y="218"/>
                  </a:lnTo>
                  <a:lnTo>
                    <a:pt x="2377" y="226"/>
                  </a:lnTo>
                  <a:lnTo>
                    <a:pt x="2377" y="235"/>
                  </a:lnTo>
                  <a:lnTo>
                    <a:pt x="2373" y="248"/>
                  </a:lnTo>
                  <a:lnTo>
                    <a:pt x="2378" y="249"/>
                  </a:lnTo>
                  <a:lnTo>
                    <a:pt x="2382" y="249"/>
                  </a:lnTo>
                  <a:lnTo>
                    <a:pt x="2386" y="251"/>
                  </a:lnTo>
                  <a:lnTo>
                    <a:pt x="2389" y="253"/>
                  </a:lnTo>
                  <a:lnTo>
                    <a:pt x="2389" y="231"/>
                  </a:lnTo>
                  <a:lnTo>
                    <a:pt x="2386" y="231"/>
                  </a:lnTo>
                  <a:lnTo>
                    <a:pt x="2386" y="213"/>
                  </a:lnTo>
                  <a:lnTo>
                    <a:pt x="2369" y="206"/>
                  </a:lnTo>
                  <a:lnTo>
                    <a:pt x="2353" y="200"/>
                  </a:lnTo>
                  <a:close/>
                  <a:moveTo>
                    <a:pt x="1386" y="91"/>
                  </a:moveTo>
                  <a:lnTo>
                    <a:pt x="1380" y="100"/>
                  </a:lnTo>
                  <a:lnTo>
                    <a:pt x="1382" y="100"/>
                  </a:lnTo>
                  <a:lnTo>
                    <a:pt x="1384" y="98"/>
                  </a:lnTo>
                  <a:lnTo>
                    <a:pt x="1386" y="97"/>
                  </a:lnTo>
                  <a:lnTo>
                    <a:pt x="1389" y="95"/>
                  </a:lnTo>
                  <a:lnTo>
                    <a:pt x="1389" y="93"/>
                  </a:lnTo>
                  <a:lnTo>
                    <a:pt x="1389" y="91"/>
                  </a:lnTo>
                  <a:lnTo>
                    <a:pt x="1386" y="91"/>
                  </a:lnTo>
                  <a:close/>
                  <a:moveTo>
                    <a:pt x="1949" y="31"/>
                  </a:moveTo>
                  <a:lnTo>
                    <a:pt x="1949" y="53"/>
                  </a:lnTo>
                  <a:lnTo>
                    <a:pt x="1977" y="53"/>
                  </a:lnTo>
                  <a:lnTo>
                    <a:pt x="1973" y="113"/>
                  </a:lnTo>
                  <a:lnTo>
                    <a:pt x="1966" y="117"/>
                  </a:lnTo>
                  <a:lnTo>
                    <a:pt x="1966" y="124"/>
                  </a:lnTo>
                  <a:lnTo>
                    <a:pt x="1960" y="124"/>
                  </a:lnTo>
                  <a:lnTo>
                    <a:pt x="1960" y="128"/>
                  </a:lnTo>
                  <a:lnTo>
                    <a:pt x="1960" y="129"/>
                  </a:lnTo>
                  <a:lnTo>
                    <a:pt x="1962" y="129"/>
                  </a:lnTo>
                  <a:lnTo>
                    <a:pt x="1962" y="131"/>
                  </a:lnTo>
                  <a:lnTo>
                    <a:pt x="1964" y="131"/>
                  </a:lnTo>
                  <a:lnTo>
                    <a:pt x="1966" y="133"/>
                  </a:lnTo>
                  <a:lnTo>
                    <a:pt x="1969" y="135"/>
                  </a:lnTo>
                  <a:lnTo>
                    <a:pt x="1971" y="138"/>
                  </a:lnTo>
                  <a:lnTo>
                    <a:pt x="1975" y="140"/>
                  </a:lnTo>
                  <a:lnTo>
                    <a:pt x="1977" y="142"/>
                  </a:lnTo>
                  <a:lnTo>
                    <a:pt x="1978" y="146"/>
                  </a:lnTo>
                  <a:lnTo>
                    <a:pt x="1980" y="151"/>
                  </a:lnTo>
                  <a:lnTo>
                    <a:pt x="1997" y="158"/>
                  </a:lnTo>
                  <a:lnTo>
                    <a:pt x="2006" y="169"/>
                  </a:lnTo>
                  <a:lnTo>
                    <a:pt x="2009" y="184"/>
                  </a:lnTo>
                  <a:lnTo>
                    <a:pt x="2009" y="202"/>
                  </a:lnTo>
                  <a:lnTo>
                    <a:pt x="2009" y="224"/>
                  </a:lnTo>
                  <a:lnTo>
                    <a:pt x="2013" y="235"/>
                  </a:lnTo>
                  <a:lnTo>
                    <a:pt x="2013" y="249"/>
                  </a:lnTo>
                  <a:lnTo>
                    <a:pt x="2009" y="262"/>
                  </a:lnTo>
                  <a:lnTo>
                    <a:pt x="2006" y="273"/>
                  </a:lnTo>
                  <a:lnTo>
                    <a:pt x="2002" y="275"/>
                  </a:lnTo>
                  <a:lnTo>
                    <a:pt x="2000" y="277"/>
                  </a:lnTo>
                  <a:lnTo>
                    <a:pt x="1998" y="278"/>
                  </a:lnTo>
                  <a:lnTo>
                    <a:pt x="1997" y="280"/>
                  </a:lnTo>
                  <a:lnTo>
                    <a:pt x="1989" y="280"/>
                  </a:lnTo>
                  <a:lnTo>
                    <a:pt x="1989" y="284"/>
                  </a:lnTo>
                  <a:lnTo>
                    <a:pt x="1977" y="284"/>
                  </a:lnTo>
                  <a:lnTo>
                    <a:pt x="1977" y="288"/>
                  </a:lnTo>
                  <a:lnTo>
                    <a:pt x="1973" y="291"/>
                  </a:lnTo>
                  <a:lnTo>
                    <a:pt x="1971" y="295"/>
                  </a:lnTo>
                  <a:lnTo>
                    <a:pt x="1969" y="297"/>
                  </a:lnTo>
                  <a:lnTo>
                    <a:pt x="1969" y="300"/>
                  </a:lnTo>
                  <a:lnTo>
                    <a:pt x="1969" y="306"/>
                  </a:lnTo>
                  <a:lnTo>
                    <a:pt x="1969" y="311"/>
                  </a:lnTo>
                  <a:lnTo>
                    <a:pt x="1933" y="311"/>
                  </a:lnTo>
                  <a:lnTo>
                    <a:pt x="1929" y="300"/>
                  </a:lnTo>
                  <a:lnTo>
                    <a:pt x="1926" y="300"/>
                  </a:lnTo>
                  <a:lnTo>
                    <a:pt x="1926" y="291"/>
                  </a:lnTo>
                  <a:lnTo>
                    <a:pt x="1920" y="291"/>
                  </a:lnTo>
                  <a:lnTo>
                    <a:pt x="1920" y="284"/>
                  </a:lnTo>
                  <a:lnTo>
                    <a:pt x="1897" y="264"/>
                  </a:lnTo>
                  <a:lnTo>
                    <a:pt x="1893" y="253"/>
                  </a:lnTo>
                  <a:lnTo>
                    <a:pt x="1886" y="253"/>
                  </a:lnTo>
                  <a:lnTo>
                    <a:pt x="1886" y="244"/>
                  </a:lnTo>
                  <a:lnTo>
                    <a:pt x="1878" y="240"/>
                  </a:lnTo>
                  <a:lnTo>
                    <a:pt x="1873" y="235"/>
                  </a:lnTo>
                  <a:lnTo>
                    <a:pt x="1866" y="233"/>
                  </a:lnTo>
                  <a:lnTo>
                    <a:pt x="1853" y="231"/>
                  </a:lnTo>
                  <a:lnTo>
                    <a:pt x="1853" y="224"/>
                  </a:lnTo>
                  <a:lnTo>
                    <a:pt x="1837" y="211"/>
                  </a:lnTo>
                  <a:lnTo>
                    <a:pt x="1828" y="197"/>
                  </a:lnTo>
                  <a:lnTo>
                    <a:pt x="1826" y="177"/>
                  </a:lnTo>
                  <a:lnTo>
                    <a:pt x="1826" y="148"/>
                  </a:lnTo>
                  <a:lnTo>
                    <a:pt x="1849" y="148"/>
                  </a:lnTo>
                  <a:lnTo>
                    <a:pt x="1849" y="157"/>
                  </a:lnTo>
                  <a:lnTo>
                    <a:pt x="1855" y="160"/>
                  </a:lnTo>
                  <a:lnTo>
                    <a:pt x="1858" y="164"/>
                  </a:lnTo>
                  <a:lnTo>
                    <a:pt x="1862" y="166"/>
                  </a:lnTo>
                  <a:lnTo>
                    <a:pt x="1866" y="169"/>
                  </a:lnTo>
                  <a:lnTo>
                    <a:pt x="1873" y="171"/>
                  </a:lnTo>
                  <a:lnTo>
                    <a:pt x="1873" y="177"/>
                  </a:lnTo>
                  <a:lnTo>
                    <a:pt x="1877" y="177"/>
                  </a:lnTo>
                  <a:lnTo>
                    <a:pt x="1877" y="171"/>
                  </a:lnTo>
                  <a:lnTo>
                    <a:pt x="1886" y="168"/>
                  </a:lnTo>
                  <a:lnTo>
                    <a:pt x="1886" y="124"/>
                  </a:lnTo>
                  <a:lnTo>
                    <a:pt x="1869" y="124"/>
                  </a:lnTo>
                  <a:lnTo>
                    <a:pt x="1868" y="118"/>
                  </a:lnTo>
                  <a:lnTo>
                    <a:pt x="1866" y="115"/>
                  </a:lnTo>
                  <a:lnTo>
                    <a:pt x="1866" y="109"/>
                  </a:lnTo>
                  <a:lnTo>
                    <a:pt x="1864" y="104"/>
                  </a:lnTo>
                  <a:lnTo>
                    <a:pt x="1866" y="97"/>
                  </a:lnTo>
                  <a:lnTo>
                    <a:pt x="1866" y="95"/>
                  </a:lnTo>
                  <a:lnTo>
                    <a:pt x="1866" y="93"/>
                  </a:lnTo>
                  <a:lnTo>
                    <a:pt x="1868" y="95"/>
                  </a:lnTo>
                  <a:lnTo>
                    <a:pt x="1868" y="95"/>
                  </a:lnTo>
                  <a:lnTo>
                    <a:pt x="1869" y="95"/>
                  </a:lnTo>
                  <a:lnTo>
                    <a:pt x="1869" y="91"/>
                  </a:lnTo>
                  <a:lnTo>
                    <a:pt x="1866" y="91"/>
                  </a:lnTo>
                  <a:lnTo>
                    <a:pt x="1866" y="68"/>
                  </a:lnTo>
                  <a:lnTo>
                    <a:pt x="1880" y="64"/>
                  </a:lnTo>
                  <a:lnTo>
                    <a:pt x="1886" y="57"/>
                  </a:lnTo>
                  <a:lnTo>
                    <a:pt x="1898" y="55"/>
                  </a:lnTo>
                  <a:lnTo>
                    <a:pt x="1911" y="57"/>
                  </a:lnTo>
                  <a:lnTo>
                    <a:pt x="1920" y="60"/>
                  </a:lnTo>
                  <a:lnTo>
                    <a:pt x="1920" y="64"/>
                  </a:lnTo>
                  <a:lnTo>
                    <a:pt x="1933" y="60"/>
                  </a:lnTo>
                  <a:lnTo>
                    <a:pt x="1933" y="57"/>
                  </a:lnTo>
                  <a:lnTo>
                    <a:pt x="1920" y="57"/>
                  </a:lnTo>
                  <a:lnTo>
                    <a:pt x="1920" y="37"/>
                  </a:lnTo>
                  <a:lnTo>
                    <a:pt x="1929" y="33"/>
                  </a:lnTo>
                  <a:lnTo>
                    <a:pt x="1938" y="33"/>
                  </a:lnTo>
                  <a:lnTo>
                    <a:pt x="1949" y="31"/>
                  </a:lnTo>
                  <a:close/>
                  <a:moveTo>
                    <a:pt x="2453" y="8"/>
                  </a:moveTo>
                  <a:lnTo>
                    <a:pt x="2453" y="11"/>
                  </a:lnTo>
                  <a:lnTo>
                    <a:pt x="2457" y="15"/>
                  </a:lnTo>
                  <a:lnTo>
                    <a:pt x="2458" y="18"/>
                  </a:lnTo>
                  <a:lnTo>
                    <a:pt x="2458" y="20"/>
                  </a:lnTo>
                  <a:lnTo>
                    <a:pt x="2458" y="24"/>
                  </a:lnTo>
                  <a:lnTo>
                    <a:pt x="2458" y="26"/>
                  </a:lnTo>
                  <a:lnTo>
                    <a:pt x="2460" y="29"/>
                  </a:lnTo>
                  <a:lnTo>
                    <a:pt x="2460" y="31"/>
                  </a:lnTo>
                  <a:lnTo>
                    <a:pt x="2473" y="40"/>
                  </a:lnTo>
                  <a:lnTo>
                    <a:pt x="2473" y="48"/>
                  </a:lnTo>
                  <a:lnTo>
                    <a:pt x="2477" y="48"/>
                  </a:lnTo>
                  <a:lnTo>
                    <a:pt x="2480" y="64"/>
                  </a:lnTo>
                  <a:lnTo>
                    <a:pt x="2486" y="64"/>
                  </a:lnTo>
                  <a:lnTo>
                    <a:pt x="2488" y="77"/>
                  </a:lnTo>
                  <a:lnTo>
                    <a:pt x="2486" y="88"/>
                  </a:lnTo>
                  <a:lnTo>
                    <a:pt x="2486" y="98"/>
                  </a:lnTo>
                  <a:lnTo>
                    <a:pt x="2489" y="108"/>
                  </a:lnTo>
                  <a:lnTo>
                    <a:pt x="2497" y="73"/>
                  </a:lnTo>
                  <a:lnTo>
                    <a:pt x="2526" y="73"/>
                  </a:lnTo>
                  <a:lnTo>
                    <a:pt x="2526" y="69"/>
                  </a:lnTo>
                  <a:lnTo>
                    <a:pt x="2529" y="68"/>
                  </a:lnTo>
                  <a:lnTo>
                    <a:pt x="2531" y="66"/>
                  </a:lnTo>
                  <a:lnTo>
                    <a:pt x="2533" y="64"/>
                  </a:lnTo>
                  <a:lnTo>
                    <a:pt x="2533" y="64"/>
                  </a:lnTo>
                  <a:lnTo>
                    <a:pt x="2533" y="28"/>
                  </a:lnTo>
                  <a:lnTo>
                    <a:pt x="2537" y="28"/>
                  </a:lnTo>
                  <a:lnTo>
                    <a:pt x="2553" y="8"/>
                  </a:lnTo>
                  <a:lnTo>
                    <a:pt x="2549" y="8"/>
                  </a:lnTo>
                  <a:lnTo>
                    <a:pt x="2549" y="11"/>
                  </a:lnTo>
                  <a:lnTo>
                    <a:pt x="2529" y="17"/>
                  </a:lnTo>
                  <a:lnTo>
                    <a:pt x="2526" y="24"/>
                  </a:lnTo>
                  <a:lnTo>
                    <a:pt x="2515" y="33"/>
                  </a:lnTo>
                  <a:lnTo>
                    <a:pt x="2502" y="38"/>
                  </a:lnTo>
                  <a:lnTo>
                    <a:pt x="2486" y="40"/>
                  </a:lnTo>
                  <a:lnTo>
                    <a:pt x="2480" y="37"/>
                  </a:lnTo>
                  <a:lnTo>
                    <a:pt x="2477" y="33"/>
                  </a:lnTo>
                  <a:lnTo>
                    <a:pt x="2473" y="29"/>
                  </a:lnTo>
                  <a:lnTo>
                    <a:pt x="2469" y="24"/>
                  </a:lnTo>
                  <a:lnTo>
                    <a:pt x="2466" y="24"/>
                  </a:lnTo>
                  <a:lnTo>
                    <a:pt x="2466" y="11"/>
                  </a:lnTo>
                  <a:lnTo>
                    <a:pt x="2460" y="11"/>
                  </a:lnTo>
                  <a:lnTo>
                    <a:pt x="2460" y="8"/>
                  </a:lnTo>
                  <a:lnTo>
                    <a:pt x="2453" y="8"/>
                  </a:lnTo>
                  <a:close/>
                  <a:moveTo>
                    <a:pt x="2071" y="0"/>
                  </a:moveTo>
                  <a:lnTo>
                    <a:pt x="2084" y="2"/>
                  </a:lnTo>
                  <a:lnTo>
                    <a:pt x="2097" y="6"/>
                  </a:lnTo>
                  <a:lnTo>
                    <a:pt x="2106" y="8"/>
                  </a:lnTo>
                  <a:lnTo>
                    <a:pt x="2126" y="8"/>
                  </a:lnTo>
                  <a:lnTo>
                    <a:pt x="2126" y="4"/>
                  </a:lnTo>
                  <a:lnTo>
                    <a:pt x="2157" y="8"/>
                  </a:lnTo>
                  <a:lnTo>
                    <a:pt x="2160" y="38"/>
                  </a:lnTo>
                  <a:lnTo>
                    <a:pt x="2157" y="66"/>
                  </a:lnTo>
                  <a:lnTo>
                    <a:pt x="2151" y="91"/>
                  </a:lnTo>
                  <a:lnTo>
                    <a:pt x="2146" y="117"/>
                  </a:lnTo>
                  <a:lnTo>
                    <a:pt x="2140" y="144"/>
                  </a:lnTo>
                  <a:lnTo>
                    <a:pt x="2135" y="146"/>
                  </a:lnTo>
                  <a:lnTo>
                    <a:pt x="2133" y="148"/>
                  </a:lnTo>
                  <a:lnTo>
                    <a:pt x="2131" y="149"/>
                  </a:lnTo>
                  <a:lnTo>
                    <a:pt x="2129" y="151"/>
                  </a:lnTo>
                  <a:lnTo>
                    <a:pt x="2129" y="151"/>
                  </a:lnTo>
                  <a:lnTo>
                    <a:pt x="2118" y="155"/>
                  </a:lnTo>
                  <a:lnTo>
                    <a:pt x="2108" y="153"/>
                  </a:lnTo>
                  <a:lnTo>
                    <a:pt x="2100" y="151"/>
                  </a:lnTo>
                  <a:lnTo>
                    <a:pt x="2093" y="151"/>
                  </a:lnTo>
                  <a:lnTo>
                    <a:pt x="2089" y="151"/>
                  </a:lnTo>
                  <a:lnTo>
                    <a:pt x="2093" y="168"/>
                  </a:lnTo>
                  <a:lnTo>
                    <a:pt x="2097" y="168"/>
                  </a:lnTo>
                  <a:lnTo>
                    <a:pt x="2097" y="182"/>
                  </a:lnTo>
                  <a:lnTo>
                    <a:pt x="2093" y="198"/>
                  </a:lnTo>
                  <a:lnTo>
                    <a:pt x="2089" y="215"/>
                  </a:lnTo>
                  <a:lnTo>
                    <a:pt x="2086" y="228"/>
                  </a:lnTo>
                  <a:lnTo>
                    <a:pt x="2077" y="228"/>
                  </a:lnTo>
                  <a:lnTo>
                    <a:pt x="2077" y="244"/>
                  </a:lnTo>
                  <a:lnTo>
                    <a:pt x="2078" y="246"/>
                  </a:lnTo>
                  <a:lnTo>
                    <a:pt x="2078" y="246"/>
                  </a:lnTo>
                  <a:lnTo>
                    <a:pt x="2078" y="246"/>
                  </a:lnTo>
                  <a:lnTo>
                    <a:pt x="2078" y="248"/>
                  </a:lnTo>
                  <a:lnTo>
                    <a:pt x="2080" y="248"/>
                  </a:lnTo>
                  <a:lnTo>
                    <a:pt x="2100" y="248"/>
                  </a:lnTo>
                  <a:lnTo>
                    <a:pt x="2120" y="273"/>
                  </a:lnTo>
                  <a:lnTo>
                    <a:pt x="2126" y="273"/>
                  </a:lnTo>
                  <a:lnTo>
                    <a:pt x="2126" y="280"/>
                  </a:lnTo>
                  <a:lnTo>
                    <a:pt x="2133" y="284"/>
                  </a:lnTo>
                  <a:lnTo>
                    <a:pt x="2133" y="304"/>
                  </a:lnTo>
                  <a:lnTo>
                    <a:pt x="2137" y="304"/>
                  </a:lnTo>
                  <a:lnTo>
                    <a:pt x="2140" y="320"/>
                  </a:lnTo>
                  <a:lnTo>
                    <a:pt x="2146" y="320"/>
                  </a:lnTo>
                  <a:lnTo>
                    <a:pt x="2146" y="333"/>
                  </a:lnTo>
                  <a:lnTo>
                    <a:pt x="2153" y="337"/>
                  </a:lnTo>
                  <a:lnTo>
                    <a:pt x="2162" y="346"/>
                  </a:lnTo>
                  <a:lnTo>
                    <a:pt x="2168" y="355"/>
                  </a:lnTo>
                  <a:lnTo>
                    <a:pt x="2173" y="368"/>
                  </a:lnTo>
                  <a:lnTo>
                    <a:pt x="2186" y="375"/>
                  </a:lnTo>
                  <a:lnTo>
                    <a:pt x="2191" y="386"/>
                  </a:lnTo>
                  <a:lnTo>
                    <a:pt x="2193" y="404"/>
                  </a:lnTo>
                  <a:lnTo>
                    <a:pt x="2177" y="404"/>
                  </a:lnTo>
                  <a:lnTo>
                    <a:pt x="2177" y="408"/>
                  </a:lnTo>
                  <a:lnTo>
                    <a:pt x="2186" y="417"/>
                  </a:lnTo>
                  <a:lnTo>
                    <a:pt x="2186" y="424"/>
                  </a:lnTo>
                  <a:lnTo>
                    <a:pt x="2182" y="431"/>
                  </a:lnTo>
                  <a:lnTo>
                    <a:pt x="2178" y="438"/>
                  </a:lnTo>
                  <a:lnTo>
                    <a:pt x="2177" y="444"/>
                  </a:lnTo>
                  <a:lnTo>
                    <a:pt x="2180" y="444"/>
                  </a:lnTo>
                  <a:lnTo>
                    <a:pt x="2184" y="449"/>
                  </a:lnTo>
                  <a:lnTo>
                    <a:pt x="2188" y="453"/>
                  </a:lnTo>
                  <a:lnTo>
                    <a:pt x="2191" y="455"/>
                  </a:lnTo>
                  <a:lnTo>
                    <a:pt x="2197" y="455"/>
                  </a:lnTo>
                  <a:lnTo>
                    <a:pt x="2206" y="457"/>
                  </a:lnTo>
                  <a:lnTo>
                    <a:pt x="2206" y="451"/>
                  </a:lnTo>
                  <a:lnTo>
                    <a:pt x="2233" y="457"/>
                  </a:lnTo>
                  <a:lnTo>
                    <a:pt x="2233" y="468"/>
                  </a:lnTo>
                  <a:lnTo>
                    <a:pt x="2233" y="480"/>
                  </a:lnTo>
                  <a:lnTo>
                    <a:pt x="2237" y="488"/>
                  </a:lnTo>
                  <a:lnTo>
                    <a:pt x="2246" y="488"/>
                  </a:lnTo>
                  <a:lnTo>
                    <a:pt x="2249" y="497"/>
                  </a:lnTo>
                  <a:lnTo>
                    <a:pt x="2257" y="500"/>
                  </a:lnTo>
                  <a:lnTo>
                    <a:pt x="2257" y="511"/>
                  </a:lnTo>
                  <a:lnTo>
                    <a:pt x="2266" y="531"/>
                  </a:lnTo>
                  <a:lnTo>
                    <a:pt x="2273" y="553"/>
                  </a:lnTo>
                  <a:lnTo>
                    <a:pt x="2280" y="553"/>
                  </a:lnTo>
                  <a:lnTo>
                    <a:pt x="2280" y="488"/>
                  </a:lnTo>
                  <a:lnTo>
                    <a:pt x="2286" y="488"/>
                  </a:lnTo>
                  <a:lnTo>
                    <a:pt x="2289" y="468"/>
                  </a:lnTo>
                  <a:lnTo>
                    <a:pt x="2309" y="468"/>
                  </a:lnTo>
                  <a:lnTo>
                    <a:pt x="2311" y="471"/>
                  </a:lnTo>
                  <a:lnTo>
                    <a:pt x="2313" y="473"/>
                  </a:lnTo>
                  <a:lnTo>
                    <a:pt x="2313" y="473"/>
                  </a:lnTo>
                  <a:lnTo>
                    <a:pt x="2315" y="473"/>
                  </a:lnTo>
                  <a:lnTo>
                    <a:pt x="2317" y="473"/>
                  </a:lnTo>
                  <a:lnTo>
                    <a:pt x="2318" y="475"/>
                  </a:lnTo>
                  <a:lnTo>
                    <a:pt x="2320" y="477"/>
                  </a:lnTo>
                  <a:lnTo>
                    <a:pt x="2320" y="480"/>
                  </a:lnTo>
                  <a:lnTo>
                    <a:pt x="2329" y="480"/>
                  </a:lnTo>
                  <a:lnTo>
                    <a:pt x="2353" y="511"/>
                  </a:lnTo>
                  <a:lnTo>
                    <a:pt x="2353" y="520"/>
                  </a:lnTo>
                  <a:lnTo>
                    <a:pt x="2357" y="528"/>
                  </a:lnTo>
                  <a:lnTo>
                    <a:pt x="2362" y="538"/>
                  </a:lnTo>
                  <a:lnTo>
                    <a:pt x="2360" y="553"/>
                  </a:lnTo>
                  <a:lnTo>
                    <a:pt x="2357" y="553"/>
                  </a:lnTo>
                  <a:lnTo>
                    <a:pt x="2355" y="557"/>
                  </a:lnTo>
                  <a:lnTo>
                    <a:pt x="2355" y="560"/>
                  </a:lnTo>
                  <a:lnTo>
                    <a:pt x="2353" y="566"/>
                  </a:lnTo>
                  <a:lnTo>
                    <a:pt x="2353" y="571"/>
                  </a:lnTo>
                  <a:lnTo>
                    <a:pt x="2364" y="582"/>
                  </a:lnTo>
                  <a:lnTo>
                    <a:pt x="2371" y="593"/>
                  </a:lnTo>
                  <a:lnTo>
                    <a:pt x="2377" y="608"/>
                  </a:lnTo>
                  <a:lnTo>
                    <a:pt x="2386" y="620"/>
                  </a:lnTo>
                  <a:lnTo>
                    <a:pt x="2389" y="620"/>
                  </a:lnTo>
                  <a:lnTo>
                    <a:pt x="2406" y="640"/>
                  </a:lnTo>
                  <a:lnTo>
                    <a:pt x="2406" y="638"/>
                  </a:lnTo>
                  <a:lnTo>
                    <a:pt x="2408" y="638"/>
                  </a:lnTo>
                  <a:lnTo>
                    <a:pt x="2408" y="638"/>
                  </a:lnTo>
                  <a:lnTo>
                    <a:pt x="2408" y="638"/>
                  </a:lnTo>
                  <a:lnTo>
                    <a:pt x="2408" y="638"/>
                  </a:lnTo>
                  <a:lnTo>
                    <a:pt x="2409" y="637"/>
                  </a:lnTo>
                  <a:lnTo>
                    <a:pt x="2424" y="626"/>
                  </a:lnTo>
                  <a:lnTo>
                    <a:pt x="2429" y="611"/>
                  </a:lnTo>
                  <a:lnTo>
                    <a:pt x="2429" y="593"/>
                  </a:lnTo>
                  <a:lnTo>
                    <a:pt x="2429" y="568"/>
                  </a:lnTo>
                  <a:lnTo>
                    <a:pt x="2433" y="558"/>
                  </a:lnTo>
                  <a:lnTo>
                    <a:pt x="2435" y="546"/>
                  </a:lnTo>
                  <a:lnTo>
                    <a:pt x="2433" y="529"/>
                  </a:lnTo>
                  <a:lnTo>
                    <a:pt x="2431" y="515"/>
                  </a:lnTo>
                  <a:lnTo>
                    <a:pt x="2431" y="500"/>
                  </a:lnTo>
                  <a:lnTo>
                    <a:pt x="2433" y="488"/>
                  </a:lnTo>
                  <a:lnTo>
                    <a:pt x="2440" y="484"/>
                  </a:lnTo>
                  <a:lnTo>
                    <a:pt x="2446" y="475"/>
                  </a:lnTo>
                  <a:lnTo>
                    <a:pt x="2449" y="466"/>
                  </a:lnTo>
                  <a:lnTo>
                    <a:pt x="2449" y="451"/>
                  </a:lnTo>
                  <a:lnTo>
                    <a:pt x="2442" y="451"/>
                  </a:lnTo>
                  <a:lnTo>
                    <a:pt x="2437" y="448"/>
                  </a:lnTo>
                  <a:lnTo>
                    <a:pt x="2433" y="446"/>
                  </a:lnTo>
                  <a:lnTo>
                    <a:pt x="2431" y="442"/>
                  </a:lnTo>
                  <a:lnTo>
                    <a:pt x="2429" y="438"/>
                  </a:lnTo>
                  <a:lnTo>
                    <a:pt x="2428" y="435"/>
                  </a:lnTo>
                  <a:lnTo>
                    <a:pt x="2426" y="428"/>
                  </a:lnTo>
                  <a:lnTo>
                    <a:pt x="2420" y="428"/>
                  </a:lnTo>
                  <a:lnTo>
                    <a:pt x="2420" y="417"/>
                  </a:lnTo>
                  <a:lnTo>
                    <a:pt x="2413" y="413"/>
                  </a:lnTo>
                  <a:lnTo>
                    <a:pt x="2417" y="377"/>
                  </a:lnTo>
                  <a:lnTo>
                    <a:pt x="2433" y="371"/>
                  </a:lnTo>
                  <a:lnTo>
                    <a:pt x="2433" y="368"/>
                  </a:lnTo>
                  <a:lnTo>
                    <a:pt x="2517" y="368"/>
                  </a:lnTo>
                  <a:lnTo>
                    <a:pt x="2518" y="375"/>
                  </a:lnTo>
                  <a:lnTo>
                    <a:pt x="2520" y="378"/>
                  </a:lnTo>
                  <a:lnTo>
                    <a:pt x="2524" y="380"/>
                  </a:lnTo>
                  <a:lnTo>
                    <a:pt x="2528" y="382"/>
                  </a:lnTo>
                  <a:lnTo>
                    <a:pt x="2533" y="384"/>
                  </a:lnTo>
                  <a:lnTo>
                    <a:pt x="2533" y="393"/>
                  </a:lnTo>
                  <a:lnTo>
                    <a:pt x="2546" y="393"/>
                  </a:lnTo>
                  <a:lnTo>
                    <a:pt x="2557" y="395"/>
                  </a:lnTo>
                  <a:lnTo>
                    <a:pt x="2566" y="400"/>
                  </a:lnTo>
                  <a:lnTo>
                    <a:pt x="2569" y="400"/>
                  </a:lnTo>
                  <a:lnTo>
                    <a:pt x="2569" y="420"/>
                  </a:lnTo>
                  <a:lnTo>
                    <a:pt x="2566" y="420"/>
                  </a:lnTo>
                  <a:lnTo>
                    <a:pt x="2566" y="424"/>
                  </a:lnTo>
                  <a:lnTo>
                    <a:pt x="2580" y="431"/>
                  </a:lnTo>
                  <a:lnTo>
                    <a:pt x="2586" y="446"/>
                  </a:lnTo>
                  <a:lnTo>
                    <a:pt x="2584" y="462"/>
                  </a:lnTo>
                  <a:lnTo>
                    <a:pt x="2580" y="477"/>
                  </a:lnTo>
                  <a:lnTo>
                    <a:pt x="2560" y="477"/>
                  </a:lnTo>
                  <a:lnTo>
                    <a:pt x="2560" y="484"/>
                  </a:lnTo>
                  <a:lnTo>
                    <a:pt x="2568" y="486"/>
                  </a:lnTo>
                  <a:lnTo>
                    <a:pt x="2573" y="489"/>
                  </a:lnTo>
                  <a:lnTo>
                    <a:pt x="2577" y="493"/>
                  </a:lnTo>
                  <a:lnTo>
                    <a:pt x="2578" y="497"/>
                  </a:lnTo>
                  <a:lnTo>
                    <a:pt x="2580" y="504"/>
                  </a:lnTo>
                  <a:lnTo>
                    <a:pt x="2580" y="517"/>
                  </a:lnTo>
                  <a:lnTo>
                    <a:pt x="2593" y="520"/>
                  </a:lnTo>
                  <a:lnTo>
                    <a:pt x="2597" y="528"/>
                  </a:lnTo>
                  <a:lnTo>
                    <a:pt x="2606" y="528"/>
                  </a:lnTo>
                  <a:lnTo>
                    <a:pt x="2609" y="537"/>
                  </a:lnTo>
                  <a:lnTo>
                    <a:pt x="2626" y="548"/>
                  </a:lnTo>
                  <a:lnTo>
                    <a:pt x="2626" y="560"/>
                  </a:lnTo>
                  <a:lnTo>
                    <a:pt x="2633" y="564"/>
                  </a:lnTo>
                  <a:lnTo>
                    <a:pt x="2633" y="608"/>
                  </a:lnTo>
                  <a:lnTo>
                    <a:pt x="2629" y="608"/>
                  </a:lnTo>
                  <a:lnTo>
                    <a:pt x="2626" y="637"/>
                  </a:lnTo>
                  <a:lnTo>
                    <a:pt x="2620" y="637"/>
                  </a:lnTo>
                  <a:lnTo>
                    <a:pt x="2620" y="644"/>
                  </a:lnTo>
                  <a:lnTo>
                    <a:pt x="2617" y="644"/>
                  </a:lnTo>
                  <a:lnTo>
                    <a:pt x="2617" y="651"/>
                  </a:lnTo>
                  <a:lnTo>
                    <a:pt x="2606" y="660"/>
                  </a:lnTo>
                  <a:lnTo>
                    <a:pt x="2606" y="671"/>
                  </a:lnTo>
                  <a:lnTo>
                    <a:pt x="2597" y="677"/>
                  </a:lnTo>
                  <a:lnTo>
                    <a:pt x="2593" y="688"/>
                  </a:lnTo>
                  <a:lnTo>
                    <a:pt x="2566" y="688"/>
                  </a:lnTo>
                  <a:lnTo>
                    <a:pt x="2569" y="711"/>
                  </a:lnTo>
                  <a:lnTo>
                    <a:pt x="2549" y="711"/>
                  </a:lnTo>
                  <a:lnTo>
                    <a:pt x="2549" y="720"/>
                  </a:lnTo>
                  <a:lnTo>
                    <a:pt x="2509" y="717"/>
                  </a:lnTo>
                  <a:lnTo>
                    <a:pt x="2506" y="704"/>
                  </a:lnTo>
                  <a:lnTo>
                    <a:pt x="2460" y="720"/>
                  </a:lnTo>
                  <a:lnTo>
                    <a:pt x="2460" y="724"/>
                  </a:lnTo>
                  <a:lnTo>
                    <a:pt x="2466" y="724"/>
                  </a:lnTo>
                  <a:lnTo>
                    <a:pt x="2466" y="728"/>
                  </a:lnTo>
                  <a:lnTo>
                    <a:pt x="2486" y="728"/>
                  </a:lnTo>
                  <a:lnTo>
                    <a:pt x="2488" y="755"/>
                  </a:lnTo>
                  <a:lnTo>
                    <a:pt x="2484" y="780"/>
                  </a:lnTo>
                  <a:lnTo>
                    <a:pt x="2478" y="804"/>
                  </a:lnTo>
                  <a:lnTo>
                    <a:pt x="2468" y="824"/>
                  </a:lnTo>
                  <a:lnTo>
                    <a:pt x="2457" y="844"/>
                  </a:lnTo>
                  <a:lnTo>
                    <a:pt x="2466" y="844"/>
                  </a:lnTo>
                  <a:lnTo>
                    <a:pt x="2471" y="844"/>
                  </a:lnTo>
                  <a:lnTo>
                    <a:pt x="2477" y="846"/>
                  </a:lnTo>
                  <a:lnTo>
                    <a:pt x="2478" y="849"/>
                  </a:lnTo>
                  <a:lnTo>
                    <a:pt x="2480" y="853"/>
                  </a:lnTo>
                  <a:lnTo>
                    <a:pt x="2480" y="860"/>
                  </a:lnTo>
                  <a:lnTo>
                    <a:pt x="2480" y="868"/>
                  </a:lnTo>
                  <a:lnTo>
                    <a:pt x="2477" y="868"/>
                  </a:lnTo>
                  <a:lnTo>
                    <a:pt x="2477" y="900"/>
                  </a:lnTo>
                  <a:lnTo>
                    <a:pt x="2473" y="900"/>
                  </a:lnTo>
                  <a:lnTo>
                    <a:pt x="2473" y="924"/>
                  </a:lnTo>
                  <a:lnTo>
                    <a:pt x="2469" y="924"/>
                  </a:lnTo>
                  <a:lnTo>
                    <a:pt x="2469" y="940"/>
                  </a:lnTo>
                  <a:lnTo>
                    <a:pt x="2466" y="940"/>
                  </a:lnTo>
                  <a:lnTo>
                    <a:pt x="2466" y="951"/>
                  </a:lnTo>
                  <a:lnTo>
                    <a:pt x="2460" y="951"/>
                  </a:lnTo>
                  <a:lnTo>
                    <a:pt x="2460" y="964"/>
                  </a:lnTo>
                  <a:lnTo>
                    <a:pt x="2437" y="984"/>
                  </a:lnTo>
                  <a:lnTo>
                    <a:pt x="2420" y="984"/>
                  </a:lnTo>
                  <a:lnTo>
                    <a:pt x="2420" y="988"/>
                  </a:lnTo>
                  <a:lnTo>
                    <a:pt x="2413" y="989"/>
                  </a:lnTo>
                  <a:lnTo>
                    <a:pt x="2406" y="988"/>
                  </a:lnTo>
                  <a:lnTo>
                    <a:pt x="2398" y="986"/>
                  </a:lnTo>
                  <a:lnTo>
                    <a:pt x="2393" y="984"/>
                  </a:lnTo>
                  <a:lnTo>
                    <a:pt x="2393" y="988"/>
                  </a:lnTo>
                  <a:lnTo>
                    <a:pt x="2388" y="998"/>
                  </a:lnTo>
                  <a:lnTo>
                    <a:pt x="2386" y="1013"/>
                  </a:lnTo>
                  <a:lnTo>
                    <a:pt x="2384" y="1028"/>
                  </a:lnTo>
                  <a:lnTo>
                    <a:pt x="2380" y="1040"/>
                  </a:lnTo>
                  <a:lnTo>
                    <a:pt x="2377" y="1042"/>
                  </a:lnTo>
                  <a:lnTo>
                    <a:pt x="2373" y="1044"/>
                  </a:lnTo>
                  <a:lnTo>
                    <a:pt x="2369" y="1048"/>
                  </a:lnTo>
                  <a:lnTo>
                    <a:pt x="2346" y="1048"/>
                  </a:lnTo>
                  <a:lnTo>
                    <a:pt x="2346" y="1044"/>
                  </a:lnTo>
                  <a:lnTo>
                    <a:pt x="2338" y="1042"/>
                  </a:lnTo>
                  <a:lnTo>
                    <a:pt x="2328" y="1037"/>
                  </a:lnTo>
                  <a:lnTo>
                    <a:pt x="2318" y="1033"/>
                  </a:lnTo>
                  <a:lnTo>
                    <a:pt x="2313" y="1033"/>
                  </a:lnTo>
                  <a:lnTo>
                    <a:pt x="2313" y="1037"/>
                  </a:lnTo>
                  <a:lnTo>
                    <a:pt x="2306" y="1037"/>
                  </a:lnTo>
                  <a:lnTo>
                    <a:pt x="2306" y="1040"/>
                  </a:lnTo>
                  <a:lnTo>
                    <a:pt x="2328" y="1042"/>
                  </a:lnTo>
                  <a:lnTo>
                    <a:pt x="2344" y="1049"/>
                  </a:lnTo>
                  <a:lnTo>
                    <a:pt x="2357" y="1060"/>
                  </a:lnTo>
                  <a:lnTo>
                    <a:pt x="2364" y="1077"/>
                  </a:lnTo>
                  <a:lnTo>
                    <a:pt x="2368" y="1097"/>
                  </a:lnTo>
                  <a:lnTo>
                    <a:pt x="2369" y="1120"/>
                  </a:lnTo>
                  <a:lnTo>
                    <a:pt x="2349" y="1129"/>
                  </a:lnTo>
                  <a:lnTo>
                    <a:pt x="2329" y="1137"/>
                  </a:lnTo>
                  <a:lnTo>
                    <a:pt x="2306" y="1144"/>
                  </a:lnTo>
                  <a:lnTo>
                    <a:pt x="2304" y="1151"/>
                  </a:lnTo>
                  <a:lnTo>
                    <a:pt x="2304" y="1157"/>
                  </a:lnTo>
                  <a:lnTo>
                    <a:pt x="2304" y="1160"/>
                  </a:lnTo>
                  <a:lnTo>
                    <a:pt x="2302" y="1164"/>
                  </a:lnTo>
                  <a:lnTo>
                    <a:pt x="2300" y="1168"/>
                  </a:lnTo>
                  <a:lnTo>
                    <a:pt x="2297" y="1173"/>
                  </a:lnTo>
                  <a:lnTo>
                    <a:pt x="2293" y="1173"/>
                  </a:lnTo>
                  <a:lnTo>
                    <a:pt x="2293" y="1178"/>
                  </a:lnTo>
                  <a:lnTo>
                    <a:pt x="2297" y="1186"/>
                  </a:lnTo>
                  <a:lnTo>
                    <a:pt x="2298" y="1195"/>
                  </a:lnTo>
                  <a:lnTo>
                    <a:pt x="2297" y="1204"/>
                  </a:lnTo>
                  <a:lnTo>
                    <a:pt x="2286" y="1208"/>
                  </a:lnTo>
                  <a:lnTo>
                    <a:pt x="2277" y="1233"/>
                  </a:lnTo>
                  <a:lnTo>
                    <a:pt x="2266" y="1240"/>
                  </a:lnTo>
                  <a:lnTo>
                    <a:pt x="2266" y="1268"/>
                  </a:lnTo>
                  <a:lnTo>
                    <a:pt x="2249" y="1280"/>
                  </a:lnTo>
                  <a:lnTo>
                    <a:pt x="2249" y="1284"/>
                  </a:lnTo>
                  <a:lnTo>
                    <a:pt x="2240" y="1284"/>
                  </a:lnTo>
                  <a:lnTo>
                    <a:pt x="2238" y="1288"/>
                  </a:lnTo>
                  <a:lnTo>
                    <a:pt x="2235" y="1291"/>
                  </a:lnTo>
                  <a:lnTo>
                    <a:pt x="2233" y="1297"/>
                  </a:lnTo>
                  <a:lnTo>
                    <a:pt x="2229" y="1300"/>
                  </a:lnTo>
                  <a:lnTo>
                    <a:pt x="2235" y="1320"/>
                  </a:lnTo>
                  <a:lnTo>
                    <a:pt x="2235" y="1338"/>
                  </a:lnTo>
                  <a:lnTo>
                    <a:pt x="2231" y="1357"/>
                  </a:lnTo>
                  <a:lnTo>
                    <a:pt x="2228" y="1375"/>
                  </a:lnTo>
                  <a:lnTo>
                    <a:pt x="2226" y="1397"/>
                  </a:lnTo>
                  <a:lnTo>
                    <a:pt x="2226" y="1431"/>
                  </a:lnTo>
                  <a:lnTo>
                    <a:pt x="2231" y="1462"/>
                  </a:lnTo>
                  <a:lnTo>
                    <a:pt x="2235" y="1497"/>
                  </a:lnTo>
                  <a:lnTo>
                    <a:pt x="2237" y="1533"/>
                  </a:lnTo>
                  <a:lnTo>
                    <a:pt x="2242" y="1535"/>
                  </a:lnTo>
                  <a:lnTo>
                    <a:pt x="2244" y="1538"/>
                  </a:lnTo>
                  <a:lnTo>
                    <a:pt x="2246" y="1542"/>
                  </a:lnTo>
                  <a:lnTo>
                    <a:pt x="2246" y="1546"/>
                  </a:lnTo>
                  <a:lnTo>
                    <a:pt x="2249" y="1548"/>
                  </a:lnTo>
                  <a:lnTo>
                    <a:pt x="2257" y="1548"/>
                  </a:lnTo>
                  <a:lnTo>
                    <a:pt x="2266" y="1560"/>
                  </a:lnTo>
                  <a:lnTo>
                    <a:pt x="2277" y="1557"/>
                  </a:lnTo>
                  <a:lnTo>
                    <a:pt x="2280" y="1548"/>
                  </a:lnTo>
                  <a:lnTo>
                    <a:pt x="2326" y="1548"/>
                  </a:lnTo>
                  <a:lnTo>
                    <a:pt x="2329" y="1560"/>
                  </a:lnTo>
                  <a:lnTo>
                    <a:pt x="2337" y="1564"/>
                  </a:lnTo>
                  <a:lnTo>
                    <a:pt x="2337" y="1571"/>
                  </a:lnTo>
                  <a:lnTo>
                    <a:pt x="2346" y="1577"/>
                  </a:lnTo>
                  <a:lnTo>
                    <a:pt x="2349" y="1597"/>
                  </a:lnTo>
                  <a:lnTo>
                    <a:pt x="2353" y="1597"/>
                  </a:lnTo>
                  <a:lnTo>
                    <a:pt x="2353" y="1608"/>
                  </a:lnTo>
                  <a:lnTo>
                    <a:pt x="2357" y="1608"/>
                  </a:lnTo>
                  <a:lnTo>
                    <a:pt x="2366" y="1631"/>
                  </a:lnTo>
                  <a:lnTo>
                    <a:pt x="2369" y="1631"/>
                  </a:lnTo>
                  <a:lnTo>
                    <a:pt x="2369" y="1640"/>
                  </a:lnTo>
                  <a:lnTo>
                    <a:pt x="2373" y="1640"/>
                  </a:lnTo>
                  <a:lnTo>
                    <a:pt x="2373" y="1651"/>
                  </a:lnTo>
                  <a:lnTo>
                    <a:pt x="2380" y="1657"/>
                  </a:lnTo>
                  <a:lnTo>
                    <a:pt x="2380" y="1668"/>
                  </a:lnTo>
                  <a:lnTo>
                    <a:pt x="2389" y="1673"/>
                  </a:lnTo>
                  <a:lnTo>
                    <a:pt x="2391" y="1682"/>
                  </a:lnTo>
                  <a:lnTo>
                    <a:pt x="2393" y="1693"/>
                  </a:lnTo>
                  <a:lnTo>
                    <a:pt x="2393" y="1704"/>
                  </a:lnTo>
                  <a:lnTo>
                    <a:pt x="2397" y="1711"/>
                  </a:lnTo>
                  <a:lnTo>
                    <a:pt x="2397" y="1708"/>
                  </a:lnTo>
                  <a:lnTo>
                    <a:pt x="2417" y="1704"/>
                  </a:lnTo>
                  <a:lnTo>
                    <a:pt x="2433" y="1684"/>
                  </a:lnTo>
                  <a:lnTo>
                    <a:pt x="2440" y="1684"/>
                  </a:lnTo>
                  <a:lnTo>
                    <a:pt x="2440" y="1680"/>
                  </a:lnTo>
                  <a:lnTo>
                    <a:pt x="2460" y="1673"/>
                  </a:lnTo>
                  <a:lnTo>
                    <a:pt x="2486" y="1673"/>
                  </a:lnTo>
                  <a:lnTo>
                    <a:pt x="2486" y="1680"/>
                  </a:lnTo>
                  <a:lnTo>
                    <a:pt x="2526" y="1688"/>
                  </a:lnTo>
                  <a:lnTo>
                    <a:pt x="2526" y="1691"/>
                  </a:lnTo>
                  <a:lnTo>
                    <a:pt x="2533" y="1691"/>
                  </a:lnTo>
                  <a:lnTo>
                    <a:pt x="2533" y="1697"/>
                  </a:lnTo>
                  <a:lnTo>
                    <a:pt x="2546" y="1697"/>
                  </a:lnTo>
                  <a:lnTo>
                    <a:pt x="2546" y="1700"/>
                  </a:lnTo>
                  <a:lnTo>
                    <a:pt x="2580" y="1700"/>
                  </a:lnTo>
                  <a:lnTo>
                    <a:pt x="2580" y="1704"/>
                  </a:lnTo>
                  <a:lnTo>
                    <a:pt x="2593" y="1704"/>
                  </a:lnTo>
                  <a:lnTo>
                    <a:pt x="2593" y="1708"/>
                  </a:lnTo>
                  <a:lnTo>
                    <a:pt x="2609" y="1708"/>
                  </a:lnTo>
                  <a:lnTo>
                    <a:pt x="2617" y="1724"/>
                  </a:lnTo>
                  <a:lnTo>
                    <a:pt x="2640" y="1724"/>
                  </a:lnTo>
                  <a:lnTo>
                    <a:pt x="2677" y="1764"/>
                  </a:lnTo>
                  <a:lnTo>
                    <a:pt x="2757" y="1768"/>
                  </a:lnTo>
                  <a:lnTo>
                    <a:pt x="2757" y="1771"/>
                  </a:lnTo>
                  <a:lnTo>
                    <a:pt x="2797" y="1777"/>
                  </a:lnTo>
                  <a:lnTo>
                    <a:pt x="2800" y="1784"/>
                  </a:lnTo>
                  <a:lnTo>
                    <a:pt x="2813" y="1784"/>
                  </a:lnTo>
                  <a:lnTo>
                    <a:pt x="2820" y="1797"/>
                  </a:lnTo>
                  <a:lnTo>
                    <a:pt x="2877" y="1784"/>
                  </a:lnTo>
                  <a:lnTo>
                    <a:pt x="2877" y="1780"/>
                  </a:lnTo>
                  <a:lnTo>
                    <a:pt x="2886" y="1780"/>
                  </a:lnTo>
                  <a:lnTo>
                    <a:pt x="2886" y="1777"/>
                  </a:lnTo>
                  <a:lnTo>
                    <a:pt x="2900" y="1777"/>
                  </a:lnTo>
                  <a:lnTo>
                    <a:pt x="2900" y="1771"/>
                  </a:lnTo>
                  <a:lnTo>
                    <a:pt x="2917" y="1771"/>
                  </a:lnTo>
                  <a:lnTo>
                    <a:pt x="2917" y="1768"/>
                  </a:lnTo>
                  <a:lnTo>
                    <a:pt x="2926" y="1768"/>
                  </a:lnTo>
                  <a:lnTo>
                    <a:pt x="2926" y="1764"/>
                  </a:lnTo>
                  <a:lnTo>
                    <a:pt x="2997" y="1768"/>
                  </a:lnTo>
                  <a:lnTo>
                    <a:pt x="3000" y="1771"/>
                  </a:lnTo>
                  <a:lnTo>
                    <a:pt x="3002" y="1775"/>
                  </a:lnTo>
                  <a:lnTo>
                    <a:pt x="3006" y="1777"/>
                  </a:lnTo>
                  <a:lnTo>
                    <a:pt x="3006" y="1784"/>
                  </a:lnTo>
                  <a:lnTo>
                    <a:pt x="3009" y="1784"/>
                  </a:lnTo>
                  <a:lnTo>
                    <a:pt x="3017" y="1844"/>
                  </a:lnTo>
                  <a:lnTo>
                    <a:pt x="3020" y="1844"/>
                  </a:lnTo>
                  <a:lnTo>
                    <a:pt x="3026" y="1860"/>
                  </a:lnTo>
                  <a:lnTo>
                    <a:pt x="3029" y="1860"/>
                  </a:lnTo>
                  <a:lnTo>
                    <a:pt x="3029" y="1868"/>
                  </a:lnTo>
                  <a:lnTo>
                    <a:pt x="3033" y="1868"/>
                  </a:lnTo>
                  <a:lnTo>
                    <a:pt x="3033" y="1877"/>
                  </a:lnTo>
                  <a:lnTo>
                    <a:pt x="3037" y="1877"/>
                  </a:lnTo>
                  <a:lnTo>
                    <a:pt x="3037" y="1884"/>
                  </a:lnTo>
                  <a:lnTo>
                    <a:pt x="3040" y="1884"/>
                  </a:lnTo>
                  <a:lnTo>
                    <a:pt x="3040" y="1893"/>
                  </a:lnTo>
                  <a:lnTo>
                    <a:pt x="3046" y="1893"/>
                  </a:lnTo>
                  <a:lnTo>
                    <a:pt x="3046" y="1900"/>
                  </a:lnTo>
                  <a:lnTo>
                    <a:pt x="3049" y="1900"/>
                  </a:lnTo>
                  <a:lnTo>
                    <a:pt x="3049" y="1908"/>
                  </a:lnTo>
                  <a:lnTo>
                    <a:pt x="3053" y="1908"/>
                  </a:lnTo>
                  <a:lnTo>
                    <a:pt x="3053" y="1917"/>
                  </a:lnTo>
                  <a:lnTo>
                    <a:pt x="3057" y="1917"/>
                  </a:lnTo>
                  <a:lnTo>
                    <a:pt x="3057" y="1940"/>
                  </a:lnTo>
                  <a:lnTo>
                    <a:pt x="3060" y="1940"/>
                  </a:lnTo>
                  <a:lnTo>
                    <a:pt x="3060" y="1953"/>
                  </a:lnTo>
                  <a:lnTo>
                    <a:pt x="3066" y="1953"/>
                  </a:lnTo>
                  <a:lnTo>
                    <a:pt x="3066" y="1960"/>
                  </a:lnTo>
                  <a:lnTo>
                    <a:pt x="3069" y="1960"/>
                  </a:lnTo>
                  <a:lnTo>
                    <a:pt x="3069" y="1968"/>
                  </a:lnTo>
                  <a:lnTo>
                    <a:pt x="3129" y="2013"/>
                  </a:lnTo>
                  <a:lnTo>
                    <a:pt x="3129" y="2040"/>
                  </a:lnTo>
                  <a:lnTo>
                    <a:pt x="3133" y="2040"/>
                  </a:lnTo>
                  <a:lnTo>
                    <a:pt x="3133" y="2037"/>
                  </a:lnTo>
                  <a:lnTo>
                    <a:pt x="3166" y="2037"/>
                  </a:lnTo>
                  <a:lnTo>
                    <a:pt x="3169" y="2044"/>
                  </a:lnTo>
                  <a:lnTo>
                    <a:pt x="3177" y="2044"/>
                  </a:lnTo>
                  <a:lnTo>
                    <a:pt x="3177" y="2048"/>
                  </a:lnTo>
                  <a:lnTo>
                    <a:pt x="3186" y="2048"/>
                  </a:lnTo>
                  <a:lnTo>
                    <a:pt x="3186" y="2051"/>
                  </a:lnTo>
                  <a:lnTo>
                    <a:pt x="3200" y="2057"/>
                  </a:lnTo>
                  <a:lnTo>
                    <a:pt x="3206" y="2060"/>
                  </a:lnTo>
                  <a:lnTo>
                    <a:pt x="3208" y="2064"/>
                  </a:lnTo>
                  <a:lnTo>
                    <a:pt x="3211" y="2069"/>
                  </a:lnTo>
                  <a:lnTo>
                    <a:pt x="3215" y="2075"/>
                  </a:lnTo>
                  <a:lnTo>
                    <a:pt x="3217" y="2080"/>
                  </a:lnTo>
                  <a:lnTo>
                    <a:pt x="3220" y="2080"/>
                  </a:lnTo>
                  <a:lnTo>
                    <a:pt x="3220" y="2100"/>
                  </a:lnTo>
                  <a:lnTo>
                    <a:pt x="3273" y="2100"/>
                  </a:lnTo>
                  <a:lnTo>
                    <a:pt x="3269" y="2057"/>
                  </a:lnTo>
                  <a:lnTo>
                    <a:pt x="3277" y="2051"/>
                  </a:lnTo>
                  <a:lnTo>
                    <a:pt x="3284" y="2048"/>
                  </a:lnTo>
                  <a:lnTo>
                    <a:pt x="3293" y="2046"/>
                  </a:lnTo>
                  <a:lnTo>
                    <a:pt x="3306" y="2044"/>
                  </a:lnTo>
                  <a:lnTo>
                    <a:pt x="3313" y="2060"/>
                  </a:lnTo>
                  <a:lnTo>
                    <a:pt x="3317" y="2060"/>
                  </a:lnTo>
                  <a:lnTo>
                    <a:pt x="3317" y="2057"/>
                  </a:lnTo>
                  <a:lnTo>
                    <a:pt x="3320" y="2057"/>
                  </a:lnTo>
                  <a:lnTo>
                    <a:pt x="3320" y="2044"/>
                  </a:lnTo>
                  <a:lnTo>
                    <a:pt x="3308" y="2033"/>
                  </a:lnTo>
                  <a:lnTo>
                    <a:pt x="3302" y="2017"/>
                  </a:lnTo>
                  <a:lnTo>
                    <a:pt x="3300" y="1991"/>
                  </a:lnTo>
                  <a:lnTo>
                    <a:pt x="3306" y="1991"/>
                  </a:lnTo>
                  <a:lnTo>
                    <a:pt x="3309" y="1964"/>
                  </a:lnTo>
                  <a:lnTo>
                    <a:pt x="3309" y="1964"/>
                  </a:lnTo>
                  <a:lnTo>
                    <a:pt x="3311" y="1962"/>
                  </a:lnTo>
                  <a:lnTo>
                    <a:pt x="3313" y="1960"/>
                  </a:lnTo>
                  <a:lnTo>
                    <a:pt x="3315" y="1958"/>
                  </a:lnTo>
                  <a:lnTo>
                    <a:pt x="3317" y="1957"/>
                  </a:lnTo>
                  <a:lnTo>
                    <a:pt x="3300" y="1957"/>
                  </a:lnTo>
                  <a:lnTo>
                    <a:pt x="3260" y="1911"/>
                  </a:lnTo>
                  <a:lnTo>
                    <a:pt x="3260" y="1897"/>
                  </a:lnTo>
                  <a:lnTo>
                    <a:pt x="3253" y="1893"/>
                  </a:lnTo>
                  <a:lnTo>
                    <a:pt x="3253" y="1884"/>
                  </a:lnTo>
                  <a:lnTo>
                    <a:pt x="3246" y="1880"/>
                  </a:lnTo>
                  <a:lnTo>
                    <a:pt x="3246" y="1873"/>
                  </a:lnTo>
                  <a:lnTo>
                    <a:pt x="3240" y="1873"/>
                  </a:lnTo>
                  <a:lnTo>
                    <a:pt x="3240" y="1860"/>
                  </a:lnTo>
                  <a:lnTo>
                    <a:pt x="3237" y="1860"/>
                  </a:lnTo>
                  <a:lnTo>
                    <a:pt x="3237" y="1851"/>
                  </a:lnTo>
                  <a:lnTo>
                    <a:pt x="3233" y="1851"/>
                  </a:lnTo>
                  <a:lnTo>
                    <a:pt x="3233" y="1844"/>
                  </a:lnTo>
                  <a:lnTo>
                    <a:pt x="3226" y="1840"/>
                  </a:lnTo>
                  <a:lnTo>
                    <a:pt x="3217" y="1817"/>
                  </a:lnTo>
                  <a:lnTo>
                    <a:pt x="3213" y="1817"/>
                  </a:lnTo>
                  <a:lnTo>
                    <a:pt x="3209" y="1813"/>
                  </a:lnTo>
                  <a:lnTo>
                    <a:pt x="3208" y="1809"/>
                  </a:lnTo>
                  <a:lnTo>
                    <a:pt x="3206" y="1806"/>
                  </a:lnTo>
                  <a:lnTo>
                    <a:pt x="3206" y="1800"/>
                  </a:lnTo>
                  <a:lnTo>
                    <a:pt x="3198" y="1798"/>
                  </a:lnTo>
                  <a:lnTo>
                    <a:pt x="3193" y="1795"/>
                  </a:lnTo>
                  <a:lnTo>
                    <a:pt x="3189" y="1791"/>
                  </a:lnTo>
                  <a:lnTo>
                    <a:pt x="3186" y="1788"/>
                  </a:lnTo>
                  <a:lnTo>
                    <a:pt x="3186" y="1784"/>
                  </a:lnTo>
                  <a:lnTo>
                    <a:pt x="3177" y="1784"/>
                  </a:lnTo>
                  <a:lnTo>
                    <a:pt x="3171" y="1775"/>
                  </a:lnTo>
                  <a:lnTo>
                    <a:pt x="3169" y="1760"/>
                  </a:lnTo>
                  <a:lnTo>
                    <a:pt x="3169" y="1744"/>
                  </a:lnTo>
                  <a:lnTo>
                    <a:pt x="3178" y="1735"/>
                  </a:lnTo>
                  <a:lnTo>
                    <a:pt x="3184" y="1722"/>
                  </a:lnTo>
                  <a:lnTo>
                    <a:pt x="3189" y="1708"/>
                  </a:lnTo>
                  <a:lnTo>
                    <a:pt x="3193" y="1708"/>
                  </a:lnTo>
                  <a:lnTo>
                    <a:pt x="3193" y="1700"/>
                  </a:lnTo>
                  <a:lnTo>
                    <a:pt x="3209" y="1688"/>
                  </a:lnTo>
                  <a:lnTo>
                    <a:pt x="3213" y="1668"/>
                  </a:lnTo>
                  <a:lnTo>
                    <a:pt x="3220" y="1664"/>
                  </a:lnTo>
                  <a:lnTo>
                    <a:pt x="3226" y="1648"/>
                  </a:lnTo>
                  <a:lnTo>
                    <a:pt x="3233" y="1644"/>
                  </a:lnTo>
                  <a:lnTo>
                    <a:pt x="3233" y="1637"/>
                  </a:lnTo>
                  <a:lnTo>
                    <a:pt x="3237" y="1637"/>
                  </a:lnTo>
                  <a:lnTo>
                    <a:pt x="3249" y="1540"/>
                  </a:lnTo>
                  <a:lnTo>
                    <a:pt x="3269" y="1537"/>
                  </a:lnTo>
                  <a:lnTo>
                    <a:pt x="3269" y="1533"/>
                  </a:lnTo>
                  <a:lnTo>
                    <a:pt x="3266" y="1529"/>
                  </a:lnTo>
                  <a:lnTo>
                    <a:pt x="3264" y="1529"/>
                  </a:lnTo>
                  <a:lnTo>
                    <a:pt x="3262" y="1528"/>
                  </a:lnTo>
                  <a:lnTo>
                    <a:pt x="3260" y="1524"/>
                  </a:lnTo>
                  <a:lnTo>
                    <a:pt x="3255" y="1526"/>
                  </a:lnTo>
                  <a:lnTo>
                    <a:pt x="3251" y="1526"/>
                  </a:lnTo>
                  <a:lnTo>
                    <a:pt x="3246" y="1528"/>
                  </a:lnTo>
                  <a:lnTo>
                    <a:pt x="3240" y="1528"/>
                  </a:lnTo>
                  <a:lnTo>
                    <a:pt x="3233" y="1528"/>
                  </a:lnTo>
                  <a:lnTo>
                    <a:pt x="3233" y="1520"/>
                  </a:lnTo>
                  <a:lnTo>
                    <a:pt x="3222" y="1511"/>
                  </a:lnTo>
                  <a:lnTo>
                    <a:pt x="3217" y="1500"/>
                  </a:lnTo>
                  <a:lnTo>
                    <a:pt x="3209" y="1488"/>
                  </a:lnTo>
                  <a:lnTo>
                    <a:pt x="3200" y="1484"/>
                  </a:lnTo>
                  <a:lnTo>
                    <a:pt x="3197" y="1468"/>
                  </a:lnTo>
                  <a:lnTo>
                    <a:pt x="3180" y="1457"/>
                  </a:lnTo>
                  <a:lnTo>
                    <a:pt x="3180" y="1448"/>
                  </a:lnTo>
                  <a:lnTo>
                    <a:pt x="3173" y="1444"/>
                  </a:lnTo>
                  <a:lnTo>
                    <a:pt x="3173" y="1437"/>
                  </a:lnTo>
                  <a:lnTo>
                    <a:pt x="3160" y="1428"/>
                  </a:lnTo>
                  <a:lnTo>
                    <a:pt x="3160" y="1420"/>
                  </a:lnTo>
                  <a:lnTo>
                    <a:pt x="3153" y="1417"/>
                  </a:lnTo>
                  <a:lnTo>
                    <a:pt x="3153" y="1408"/>
                  </a:lnTo>
                  <a:lnTo>
                    <a:pt x="3146" y="1404"/>
                  </a:lnTo>
                  <a:lnTo>
                    <a:pt x="3146" y="1397"/>
                  </a:lnTo>
                  <a:lnTo>
                    <a:pt x="3140" y="1397"/>
                  </a:lnTo>
                  <a:lnTo>
                    <a:pt x="3140" y="1388"/>
                  </a:lnTo>
                  <a:lnTo>
                    <a:pt x="3126" y="1380"/>
                  </a:lnTo>
                  <a:lnTo>
                    <a:pt x="3120" y="1373"/>
                  </a:lnTo>
                  <a:lnTo>
                    <a:pt x="3086" y="1373"/>
                  </a:lnTo>
                  <a:lnTo>
                    <a:pt x="3086" y="1368"/>
                  </a:lnTo>
                  <a:lnTo>
                    <a:pt x="3077" y="1368"/>
                  </a:lnTo>
                  <a:lnTo>
                    <a:pt x="3077" y="1364"/>
                  </a:lnTo>
                  <a:lnTo>
                    <a:pt x="3064" y="1360"/>
                  </a:lnTo>
                  <a:lnTo>
                    <a:pt x="3055" y="1358"/>
                  </a:lnTo>
                  <a:lnTo>
                    <a:pt x="3046" y="1353"/>
                  </a:lnTo>
                  <a:lnTo>
                    <a:pt x="3040" y="1340"/>
                  </a:lnTo>
                  <a:lnTo>
                    <a:pt x="3037" y="1331"/>
                  </a:lnTo>
                  <a:lnTo>
                    <a:pt x="3033" y="1322"/>
                  </a:lnTo>
                  <a:lnTo>
                    <a:pt x="3033" y="1308"/>
                  </a:lnTo>
                  <a:lnTo>
                    <a:pt x="3048" y="1298"/>
                  </a:lnTo>
                  <a:lnTo>
                    <a:pt x="3058" y="1282"/>
                  </a:lnTo>
                  <a:lnTo>
                    <a:pt x="3066" y="1264"/>
                  </a:lnTo>
                  <a:lnTo>
                    <a:pt x="3060" y="1264"/>
                  </a:lnTo>
                  <a:lnTo>
                    <a:pt x="3060" y="1240"/>
                  </a:lnTo>
                  <a:lnTo>
                    <a:pt x="3066" y="1240"/>
                  </a:lnTo>
                  <a:lnTo>
                    <a:pt x="3066" y="1238"/>
                  </a:lnTo>
                  <a:lnTo>
                    <a:pt x="3068" y="1238"/>
                  </a:lnTo>
                  <a:lnTo>
                    <a:pt x="3068" y="1237"/>
                  </a:lnTo>
                  <a:lnTo>
                    <a:pt x="3068" y="1237"/>
                  </a:lnTo>
                  <a:lnTo>
                    <a:pt x="3069" y="1237"/>
                  </a:lnTo>
                  <a:lnTo>
                    <a:pt x="3073" y="1237"/>
                  </a:lnTo>
                  <a:lnTo>
                    <a:pt x="3069" y="1217"/>
                  </a:lnTo>
                  <a:lnTo>
                    <a:pt x="3064" y="1213"/>
                  </a:lnTo>
                  <a:lnTo>
                    <a:pt x="3060" y="1211"/>
                  </a:lnTo>
                  <a:lnTo>
                    <a:pt x="3055" y="1209"/>
                  </a:lnTo>
                  <a:lnTo>
                    <a:pt x="3049" y="1208"/>
                  </a:lnTo>
                  <a:lnTo>
                    <a:pt x="3048" y="1202"/>
                  </a:lnTo>
                  <a:lnTo>
                    <a:pt x="3048" y="1198"/>
                  </a:lnTo>
                  <a:lnTo>
                    <a:pt x="3046" y="1195"/>
                  </a:lnTo>
                  <a:lnTo>
                    <a:pt x="3044" y="1191"/>
                  </a:lnTo>
                  <a:lnTo>
                    <a:pt x="3040" y="1188"/>
                  </a:lnTo>
                  <a:lnTo>
                    <a:pt x="3037" y="1188"/>
                  </a:lnTo>
                  <a:lnTo>
                    <a:pt x="3037" y="1180"/>
                  </a:lnTo>
                  <a:lnTo>
                    <a:pt x="3037" y="1178"/>
                  </a:lnTo>
                  <a:lnTo>
                    <a:pt x="3035" y="1177"/>
                  </a:lnTo>
                  <a:lnTo>
                    <a:pt x="3033" y="1175"/>
                  </a:lnTo>
                  <a:lnTo>
                    <a:pt x="3029" y="1173"/>
                  </a:lnTo>
                  <a:lnTo>
                    <a:pt x="3029" y="1173"/>
                  </a:lnTo>
                  <a:lnTo>
                    <a:pt x="3020" y="1168"/>
                  </a:lnTo>
                  <a:lnTo>
                    <a:pt x="3020" y="1144"/>
                  </a:lnTo>
                  <a:lnTo>
                    <a:pt x="2997" y="1144"/>
                  </a:lnTo>
                  <a:lnTo>
                    <a:pt x="2997" y="1140"/>
                  </a:lnTo>
                  <a:lnTo>
                    <a:pt x="2993" y="1140"/>
                  </a:lnTo>
                  <a:lnTo>
                    <a:pt x="2989" y="1097"/>
                  </a:lnTo>
                  <a:lnTo>
                    <a:pt x="2993" y="1097"/>
                  </a:lnTo>
                  <a:lnTo>
                    <a:pt x="2993" y="1048"/>
                  </a:lnTo>
                  <a:lnTo>
                    <a:pt x="2989" y="1048"/>
                  </a:lnTo>
                  <a:lnTo>
                    <a:pt x="2989" y="1053"/>
                  </a:lnTo>
                  <a:lnTo>
                    <a:pt x="2966" y="1053"/>
                  </a:lnTo>
                  <a:lnTo>
                    <a:pt x="2962" y="1049"/>
                  </a:lnTo>
                  <a:lnTo>
                    <a:pt x="2960" y="1046"/>
                  </a:lnTo>
                  <a:lnTo>
                    <a:pt x="2960" y="1046"/>
                  </a:lnTo>
                  <a:lnTo>
                    <a:pt x="2958" y="1046"/>
                  </a:lnTo>
                  <a:lnTo>
                    <a:pt x="2957" y="1046"/>
                  </a:lnTo>
                  <a:lnTo>
                    <a:pt x="2957" y="1046"/>
                  </a:lnTo>
                  <a:lnTo>
                    <a:pt x="2955" y="1046"/>
                  </a:lnTo>
                  <a:lnTo>
                    <a:pt x="2953" y="1044"/>
                  </a:lnTo>
                  <a:lnTo>
                    <a:pt x="2949" y="1033"/>
                  </a:lnTo>
                  <a:lnTo>
                    <a:pt x="2937" y="1024"/>
                  </a:lnTo>
                  <a:lnTo>
                    <a:pt x="2937" y="988"/>
                  </a:lnTo>
                  <a:lnTo>
                    <a:pt x="2940" y="984"/>
                  </a:lnTo>
                  <a:lnTo>
                    <a:pt x="2942" y="978"/>
                  </a:lnTo>
                  <a:lnTo>
                    <a:pt x="2946" y="971"/>
                  </a:lnTo>
                  <a:lnTo>
                    <a:pt x="2948" y="966"/>
                  </a:lnTo>
                  <a:lnTo>
                    <a:pt x="2949" y="960"/>
                  </a:lnTo>
                  <a:lnTo>
                    <a:pt x="2953" y="960"/>
                  </a:lnTo>
                  <a:lnTo>
                    <a:pt x="2953" y="957"/>
                  </a:lnTo>
                  <a:lnTo>
                    <a:pt x="2973" y="957"/>
                  </a:lnTo>
                  <a:lnTo>
                    <a:pt x="2973" y="951"/>
                  </a:lnTo>
                  <a:lnTo>
                    <a:pt x="3006" y="951"/>
                  </a:lnTo>
                  <a:lnTo>
                    <a:pt x="3026" y="946"/>
                  </a:lnTo>
                  <a:lnTo>
                    <a:pt x="3049" y="942"/>
                  </a:lnTo>
                  <a:lnTo>
                    <a:pt x="3077" y="940"/>
                  </a:lnTo>
                  <a:lnTo>
                    <a:pt x="3113" y="893"/>
                  </a:lnTo>
                  <a:lnTo>
                    <a:pt x="3140" y="893"/>
                  </a:lnTo>
                  <a:lnTo>
                    <a:pt x="3151" y="897"/>
                  </a:lnTo>
                  <a:lnTo>
                    <a:pt x="3166" y="897"/>
                  </a:lnTo>
                  <a:lnTo>
                    <a:pt x="3180" y="897"/>
                  </a:lnTo>
                  <a:lnTo>
                    <a:pt x="3186" y="908"/>
                  </a:lnTo>
                  <a:lnTo>
                    <a:pt x="3188" y="909"/>
                  </a:lnTo>
                  <a:lnTo>
                    <a:pt x="3188" y="911"/>
                  </a:lnTo>
                  <a:lnTo>
                    <a:pt x="3188" y="911"/>
                  </a:lnTo>
                  <a:lnTo>
                    <a:pt x="3188" y="911"/>
                  </a:lnTo>
                  <a:lnTo>
                    <a:pt x="3188" y="913"/>
                  </a:lnTo>
                  <a:lnTo>
                    <a:pt x="3189" y="917"/>
                  </a:lnTo>
                  <a:lnTo>
                    <a:pt x="3213" y="913"/>
                  </a:lnTo>
                  <a:lnTo>
                    <a:pt x="3218" y="922"/>
                  </a:lnTo>
                  <a:lnTo>
                    <a:pt x="3224" y="928"/>
                  </a:lnTo>
                  <a:lnTo>
                    <a:pt x="3233" y="929"/>
                  </a:lnTo>
                  <a:lnTo>
                    <a:pt x="3249" y="928"/>
                  </a:lnTo>
                  <a:lnTo>
                    <a:pt x="3249" y="944"/>
                  </a:lnTo>
                  <a:lnTo>
                    <a:pt x="3253" y="946"/>
                  </a:lnTo>
                  <a:lnTo>
                    <a:pt x="3258" y="949"/>
                  </a:lnTo>
                  <a:lnTo>
                    <a:pt x="3262" y="951"/>
                  </a:lnTo>
                  <a:lnTo>
                    <a:pt x="3266" y="953"/>
                  </a:lnTo>
                  <a:lnTo>
                    <a:pt x="3271" y="955"/>
                  </a:lnTo>
                  <a:lnTo>
                    <a:pt x="3277" y="957"/>
                  </a:lnTo>
                  <a:lnTo>
                    <a:pt x="3277" y="951"/>
                  </a:lnTo>
                  <a:lnTo>
                    <a:pt x="3309" y="951"/>
                  </a:lnTo>
                  <a:lnTo>
                    <a:pt x="3313" y="944"/>
                  </a:lnTo>
                  <a:lnTo>
                    <a:pt x="3326" y="944"/>
                  </a:lnTo>
                  <a:lnTo>
                    <a:pt x="3326" y="940"/>
                  </a:lnTo>
                  <a:lnTo>
                    <a:pt x="3349" y="940"/>
                  </a:lnTo>
                  <a:lnTo>
                    <a:pt x="3349" y="937"/>
                  </a:lnTo>
                  <a:lnTo>
                    <a:pt x="3351" y="935"/>
                  </a:lnTo>
                  <a:lnTo>
                    <a:pt x="3351" y="933"/>
                  </a:lnTo>
                  <a:lnTo>
                    <a:pt x="3351" y="933"/>
                  </a:lnTo>
                  <a:lnTo>
                    <a:pt x="3351" y="933"/>
                  </a:lnTo>
                  <a:lnTo>
                    <a:pt x="3353" y="931"/>
                  </a:lnTo>
                  <a:lnTo>
                    <a:pt x="3353" y="928"/>
                  </a:lnTo>
                  <a:lnTo>
                    <a:pt x="3377" y="928"/>
                  </a:lnTo>
                  <a:lnTo>
                    <a:pt x="3386" y="973"/>
                  </a:lnTo>
                  <a:lnTo>
                    <a:pt x="3397" y="977"/>
                  </a:lnTo>
                  <a:lnTo>
                    <a:pt x="3400" y="984"/>
                  </a:lnTo>
                  <a:lnTo>
                    <a:pt x="3413" y="991"/>
                  </a:lnTo>
                  <a:lnTo>
                    <a:pt x="3413" y="1024"/>
                  </a:lnTo>
                  <a:lnTo>
                    <a:pt x="3409" y="1024"/>
                  </a:lnTo>
                  <a:lnTo>
                    <a:pt x="3409" y="1028"/>
                  </a:lnTo>
                  <a:lnTo>
                    <a:pt x="3426" y="1031"/>
                  </a:lnTo>
                  <a:lnTo>
                    <a:pt x="3437" y="1037"/>
                  </a:lnTo>
                  <a:lnTo>
                    <a:pt x="3446" y="1048"/>
                  </a:lnTo>
                  <a:lnTo>
                    <a:pt x="3446" y="1064"/>
                  </a:lnTo>
                  <a:lnTo>
                    <a:pt x="3449" y="1064"/>
                  </a:lnTo>
                  <a:lnTo>
                    <a:pt x="3449" y="1068"/>
                  </a:lnTo>
                  <a:lnTo>
                    <a:pt x="3453" y="1069"/>
                  </a:lnTo>
                  <a:lnTo>
                    <a:pt x="3457" y="1071"/>
                  </a:lnTo>
                  <a:lnTo>
                    <a:pt x="3458" y="1069"/>
                  </a:lnTo>
                  <a:lnTo>
                    <a:pt x="3460" y="1069"/>
                  </a:lnTo>
                  <a:lnTo>
                    <a:pt x="3462" y="1069"/>
                  </a:lnTo>
                  <a:lnTo>
                    <a:pt x="3464" y="1069"/>
                  </a:lnTo>
                  <a:lnTo>
                    <a:pt x="3466" y="1071"/>
                  </a:lnTo>
                  <a:lnTo>
                    <a:pt x="3468" y="1075"/>
                  </a:lnTo>
                  <a:lnTo>
                    <a:pt x="3469" y="1080"/>
                  </a:lnTo>
                  <a:lnTo>
                    <a:pt x="3477" y="1080"/>
                  </a:lnTo>
                  <a:lnTo>
                    <a:pt x="3477" y="1117"/>
                  </a:lnTo>
                  <a:lnTo>
                    <a:pt x="3457" y="1120"/>
                  </a:lnTo>
                  <a:lnTo>
                    <a:pt x="3457" y="1137"/>
                  </a:lnTo>
                  <a:lnTo>
                    <a:pt x="3469" y="1137"/>
                  </a:lnTo>
                  <a:lnTo>
                    <a:pt x="3480" y="1118"/>
                  </a:lnTo>
                  <a:lnTo>
                    <a:pt x="3493" y="1102"/>
                  </a:lnTo>
                  <a:lnTo>
                    <a:pt x="3509" y="1088"/>
                  </a:lnTo>
                  <a:lnTo>
                    <a:pt x="3509" y="1084"/>
                  </a:lnTo>
                  <a:lnTo>
                    <a:pt x="3533" y="1084"/>
                  </a:lnTo>
                  <a:lnTo>
                    <a:pt x="3542" y="1097"/>
                  </a:lnTo>
                  <a:lnTo>
                    <a:pt x="3557" y="1104"/>
                  </a:lnTo>
                  <a:lnTo>
                    <a:pt x="3573" y="1108"/>
                  </a:lnTo>
                  <a:lnTo>
                    <a:pt x="3593" y="1108"/>
                  </a:lnTo>
                  <a:lnTo>
                    <a:pt x="3602" y="1089"/>
                  </a:lnTo>
                  <a:lnTo>
                    <a:pt x="3611" y="1073"/>
                  </a:lnTo>
                  <a:lnTo>
                    <a:pt x="3618" y="1053"/>
                  </a:lnTo>
                  <a:lnTo>
                    <a:pt x="3620" y="1028"/>
                  </a:lnTo>
                  <a:lnTo>
                    <a:pt x="3637" y="1028"/>
                  </a:lnTo>
                  <a:lnTo>
                    <a:pt x="3633" y="1002"/>
                  </a:lnTo>
                  <a:lnTo>
                    <a:pt x="3631" y="973"/>
                  </a:lnTo>
                  <a:lnTo>
                    <a:pt x="3633" y="948"/>
                  </a:lnTo>
                  <a:lnTo>
                    <a:pt x="3620" y="944"/>
                  </a:lnTo>
                  <a:lnTo>
                    <a:pt x="3617" y="937"/>
                  </a:lnTo>
                  <a:lnTo>
                    <a:pt x="3609" y="937"/>
                  </a:lnTo>
                  <a:lnTo>
                    <a:pt x="3608" y="933"/>
                  </a:lnTo>
                  <a:lnTo>
                    <a:pt x="3606" y="931"/>
                  </a:lnTo>
                  <a:lnTo>
                    <a:pt x="3604" y="928"/>
                  </a:lnTo>
                  <a:lnTo>
                    <a:pt x="3600" y="924"/>
                  </a:lnTo>
                  <a:lnTo>
                    <a:pt x="3600" y="860"/>
                  </a:lnTo>
                  <a:lnTo>
                    <a:pt x="3620" y="860"/>
                  </a:lnTo>
                  <a:lnTo>
                    <a:pt x="3626" y="871"/>
                  </a:lnTo>
                  <a:lnTo>
                    <a:pt x="3657" y="871"/>
                  </a:lnTo>
                  <a:lnTo>
                    <a:pt x="3660" y="880"/>
                  </a:lnTo>
                  <a:lnTo>
                    <a:pt x="3673" y="880"/>
                  </a:lnTo>
                  <a:lnTo>
                    <a:pt x="3673" y="884"/>
                  </a:lnTo>
                  <a:lnTo>
                    <a:pt x="3700" y="888"/>
                  </a:lnTo>
                  <a:lnTo>
                    <a:pt x="3700" y="893"/>
                  </a:lnTo>
                  <a:lnTo>
                    <a:pt x="3711" y="897"/>
                  </a:lnTo>
                  <a:lnTo>
                    <a:pt x="3720" y="898"/>
                  </a:lnTo>
                  <a:lnTo>
                    <a:pt x="3733" y="900"/>
                  </a:lnTo>
                  <a:lnTo>
                    <a:pt x="3733" y="917"/>
                  </a:lnTo>
                  <a:lnTo>
                    <a:pt x="3746" y="918"/>
                  </a:lnTo>
                  <a:lnTo>
                    <a:pt x="3755" y="920"/>
                  </a:lnTo>
                  <a:lnTo>
                    <a:pt x="3760" y="924"/>
                  </a:lnTo>
                  <a:lnTo>
                    <a:pt x="3771" y="928"/>
                  </a:lnTo>
                  <a:lnTo>
                    <a:pt x="3786" y="928"/>
                  </a:lnTo>
                  <a:lnTo>
                    <a:pt x="3786" y="944"/>
                  </a:lnTo>
                  <a:lnTo>
                    <a:pt x="3813" y="944"/>
                  </a:lnTo>
                  <a:lnTo>
                    <a:pt x="3815" y="948"/>
                  </a:lnTo>
                  <a:lnTo>
                    <a:pt x="3817" y="953"/>
                  </a:lnTo>
                  <a:lnTo>
                    <a:pt x="3817" y="957"/>
                  </a:lnTo>
                  <a:lnTo>
                    <a:pt x="3817" y="964"/>
                  </a:lnTo>
                  <a:lnTo>
                    <a:pt x="3835" y="966"/>
                  </a:lnTo>
                  <a:lnTo>
                    <a:pt x="3848" y="968"/>
                  </a:lnTo>
                  <a:lnTo>
                    <a:pt x="3860" y="971"/>
                  </a:lnTo>
                  <a:lnTo>
                    <a:pt x="3877" y="973"/>
                  </a:lnTo>
                  <a:lnTo>
                    <a:pt x="3878" y="975"/>
                  </a:lnTo>
                  <a:lnTo>
                    <a:pt x="3880" y="978"/>
                  </a:lnTo>
                  <a:lnTo>
                    <a:pt x="3882" y="980"/>
                  </a:lnTo>
                  <a:lnTo>
                    <a:pt x="3884" y="984"/>
                  </a:lnTo>
                  <a:lnTo>
                    <a:pt x="3886" y="988"/>
                  </a:lnTo>
                  <a:lnTo>
                    <a:pt x="3889" y="988"/>
                  </a:lnTo>
                  <a:lnTo>
                    <a:pt x="3889" y="1004"/>
                  </a:lnTo>
                  <a:lnTo>
                    <a:pt x="3949" y="1008"/>
                  </a:lnTo>
                  <a:lnTo>
                    <a:pt x="3949" y="1068"/>
                  </a:lnTo>
                  <a:lnTo>
                    <a:pt x="3966" y="1068"/>
                  </a:lnTo>
                  <a:lnTo>
                    <a:pt x="3969" y="1080"/>
                  </a:lnTo>
                  <a:lnTo>
                    <a:pt x="3973" y="1082"/>
                  </a:lnTo>
                  <a:lnTo>
                    <a:pt x="3977" y="1082"/>
                  </a:lnTo>
                  <a:lnTo>
                    <a:pt x="3977" y="1084"/>
                  </a:lnTo>
                  <a:lnTo>
                    <a:pt x="3977" y="1084"/>
                  </a:lnTo>
                  <a:lnTo>
                    <a:pt x="4013" y="1084"/>
                  </a:lnTo>
                  <a:lnTo>
                    <a:pt x="4013" y="1088"/>
                  </a:lnTo>
                  <a:lnTo>
                    <a:pt x="4020" y="1088"/>
                  </a:lnTo>
                  <a:lnTo>
                    <a:pt x="4022" y="1089"/>
                  </a:lnTo>
                  <a:lnTo>
                    <a:pt x="4022" y="1091"/>
                  </a:lnTo>
                  <a:lnTo>
                    <a:pt x="4024" y="1093"/>
                  </a:lnTo>
                  <a:lnTo>
                    <a:pt x="4026" y="1095"/>
                  </a:lnTo>
                  <a:lnTo>
                    <a:pt x="4026" y="1097"/>
                  </a:lnTo>
                  <a:lnTo>
                    <a:pt x="4029" y="1097"/>
                  </a:lnTo>
                  <a:lnTo>
                    <a:pt x="4029" y="1093"/>
                  </a:lnTo>
                  <a:lnTo>
                    <a:pt x="4040" y="1088"/>
                  </a:lnTo>
                  <a:lnTo>
                    <a:pt x="4040" y="1084"/>
                  </a:lnTo>
                  <a:lnTo>
                    <a:pt x="4089" y="1084"/>
                  </a:lnTo>
                  <a:lnTo>
                    <a:pt x="4100" y="1104"/>
                  </a:lnTo>
                  <a:lnTo>
                    <a:pt x="4113" y="1100"/>
                  </a:lnTo>
                  <a:lnTo>
                    <a:pt x="4122" y="1097"/>
                  </a:lnTo>
                  <a:lnTo>
                    <a:pt x="4131" y="1093"/>
                  </a:lnTo>
                  <a:lnTo>
                    <a:pt x="4142" y="1093"/>
                  </a:lnTo>
                  <a:lnTo>
                    <a:pt x="4157" y="1097"/>
                  </a:lnTo>
                  <a:lnTo>
                    <a:pt x="4157" y="1084"/>
                  </a:lnTo>
                  <a:lnTo>
                    <a:pt x="4177" y="1082"/>
                  </a:lnTo>
                  <a:lnTo>
                    <a:pt x="4193" y="1082"/>
                  </a:lnTo>
                  <a:lnTo>
                    <a:pt x="4213" y="1084"/>
                  </a:lnTo>
                  <a:lnTo>
                    <a:pt x="4217" y="1078"/>
                  </a:lnTo>
                  <a:lnTo>
                    <a:pt x="4218" y="1075"/>
                  </a:lnTo>
                  <a:lnTo>
                    <a:pt x="4220" y="1071"/>
                  </a:lnTo>
                  <a:lnTo>
                    <a:pt x="4224" y="1066"/>
                  </a:lnTo>
                  <a:lnTo>
                    <a:pt x="4226" y="1060"/>
                  </a:lnTo>
                  <a:lnTo>
                    <a:pt x="4289" y="1060"/>
                  </a:lnTo>
                  <a:lnTo>
                    <a:pt x="4286" y="1104"/>
                  </a:lnTo>
                  <a:lnTo>
                    <a:pt x="4289" y="1104"/>
                  </a:lnTo>
                  <a:lnTo>
                    <a:pt x="4298" y="1095"/>
                  </a:lnTo>
                  <a:lnTo>
                    <a:pt x="4313" y="1091"/>
                  </a:lnTo>
                  <a:lnTo>
                    <a:pt x="4333" y="1093"/>
                  </a:lnTo>
                  <a:lnTo>
                    <a:pt x="4337" y="1097"/>
                  </a:lnTo>
                  <a:lnTo>
                    <a:pt x="4340" y="1100"/>
                  </a:lnTo>
                  <a:lnTo>
                    <a:pt x="4344" y="1106"/>
                  </a:lnTo>
                  <a:lnTo>
                    <a:pt x="4348" y="1109"/>
                  </a:lnTo>
                  <a:lnTo>
                    <a:pt x="4351" y="1113"/>
                  </a:lnTo>
                  <a:lnTo>
                    <a:pt x="4353" y="1120"/>
                  </a:lnTo>
                  <a:lnTo>
                    <a:pt x="4357" y="1120"/>
                  </a:lnTo>
                  <a:lnTo>
                    <a:pt x="4357" y="1113"/>
                  </a:lnTo>
                  <a:lnTo>
                    <a:pt x="4358" y="1106"/>
                  </a:lnTo>
                  <a:lnTo>
                    <a:pt x="4360" y="1100"/>
                  </a:lnTo>
                  <a:lnTo>
                    <a:pt x="4362" y="1097"/>
                  </a:lnTo>
                  <a:lnTo>
                    <a:pt x="4368" y="1095"/>
                  </a:lnTo>
                  <a:lnTo>
                    <a:pt x="4373" y="1093"/>
                  </a:lnTo>
                  <a:lnTo>
                    <a:pt x="4373" y="1088"/>
                  </a:lnTo>
                  <a:lnTo>
                    <a:pt x="4380" y="1086"/>
                  </a:lnTo>
                  <a:lnTo>
                    <a:pt x="4393" y="1082"/>
                  </a:lnTo>
                  <a:lnTo>
                    <a:pt x="4408" y="1080"/>
                  </a:lnTo>
                  <a:lnTo>
                    <a:pt x="4422" y="1078"/>
                  </a:lnTo>
                  <a:lnTo>
                    <a:pt x="4433" y="1080"/>
                  </a:lnTo>
                  <a:lnTo>
                    <a:pt x="4437" y="1088"/>
                  </a:lnTo>
                  <a:lnTo>
                    <a:pt x="4457" y="1093"/>
                  </a:lnTo>
                  <a:lnTo>
                    <a:pt x="4457" y="1124"/>
                  </a:lnTo>
                  <a:lnTo>
                    <a:pt x="4464" y="1124"/>
                  </a:lnTo>
                  <a:lnTo>
                    <a:pt x="4469" y="1126"/>
                  </a:lnTo>
                  <a:lnTo>
                    <a:pt x="4471" y="1126"/>
                  </a:lnTo>
                  <a:lnTo>
                    <a:pt x="4475" y="1128"/>
                  </a:lnTo>
                  <a:lnTo>
                    <a:pt x="4477" y="1129"/>
                  </a:lnTo>
                  <a:lnTo>
                    <a:pt x="4480" y="1131"/>
                  </a:lnTo>
                  <a:lnTo>
                    <a:pt x="4486" y="1131"/>
                  </a:lnTo>
                  <a:lnTo>
                    <a:pt x="4486" y="1137"/>
                  </a:lnTo>
                  <a:lnTo>
                    <a:pt x="4488" y="1140"/>
                  </a:lnTo>
                  <a:lnTo>
                    <a:pt x="4488" y="1140"/>
                  </a:lnTo>
                  <a:lnTo>
                    <a:pt x="4489" y="1142"/>
                  </a:lnTo>
                  <a:lnTo>
                    <a:pt x="4489" y="1142"/>
                  </a:lnTo>
                  <a:lnTo>
                    <a:pt x="4491" y="1142"/>
                  </a:lnTo>
                  <a:lnTo>
                    <a:pt x="4493" y="1142"/>
                  </a:lnTo>
                  <a:lnTo>
                    <a:pt x="4497" y="1144"/>
                  </a:lnTo>
                  <a:lnTo>
                    <a:pt x="4497" y="1148"/>
                  </a:lnTo>
                  <a:lnTo>
                    <a:pt x="4500" y="1151"/>
                  </a:lnTo>
                  <a:lnTo>
                    <a:pt x="4506" y="1151"/>
                  </a:lnTo>
                  <a:lnTo>
                    <a:pt x="4511" y="1151"/>
                  </a:lnTo>
                  <a:lnTo>
                    <a:pt x="4517" y="1151"/>
                  </a:lnTo>
                  <a:lnTo>
                    <a:pt x="4517" y="1168"/>
                  </a:lnTo>
                  <a:lnTo>
                    <a:pt x="4518" y="1169"/>
                  </a:lnTo>
                  <a:lnTo>
                    <a:pt x="4518" y="1169"/>
                  </a:lnTo>
                  <a:lnTo>
                    <a:pt x="4520" y="1169"/>
                  </a:lnTo>
                  <a:lnTo>
                    <a:pt x="4520" y="1169"/>
                  </a:lnTo>
                  <a:lnTo>
                    <a:pt x="4520" y="1171"/>
                  </a:lnTo>
                  <a:lnTo>
                    <a:pt x="4520" y="1173"/>
                  </a:lnTo>
                  <a:lnTo>
                    <a:pt x="4533" y="1173"/>
                  </a:lnTo>
                  <a:lnTo>
                    <a:pt x="4533" y="1184"/>
                  </a:lnTo>
                  <a:lnTo>
                    <a:pt x="4537" y="1202"/>
                  </a:lnTo>
                  <a:lnTo>
                    <a:pt x="4538" y="1222"/>
                  </a:lnTo>
                  <a:lnTo>
                    <a:pt x="4542" y="1240"/>
                  </a:lnTo>
                  <a:lnTo>
                    <a:pt x="4546" y="1248"/>
                  </a:lnTo>
                  <a:lnTo>
                    <a:pt x="4546" y="1242"/>
                  </a:lnTo>
                  <a:lnTo>
                    <a:pt x="4548" y="1238"/>
                  </a:lnTo>
                  <a:lnTo>
                    <a:pt x="4548" y="1235"/>
                  </a:lnTo>
                  <a:lnTo>
                    <a:pt x="4549" y="1233"/>
                  </a:lnTo>
                  <a:lnTo>
                    <a:pt x="4551" y="1229"/>
                  </a:lnTo>
                  <a:lnTo>
                    <a:pt x="4553" y="1224"/>
                  </a:lnTo>
                  <a:lnTo>
                    <a:pt x="4586" y="1224"/>
                  </a:lnTo>
                  <a:lnTo>
                    <a:pt x="4588" y="1238"/>
                  </a:lnTo>
                  <a:lnTo>
                    <a:pt x="4589" y="1257"/>
                  </a:lnTo>
                  <a:lnTo>
                    <a:pt x="4600" y="1260"/>
                  </a:lnTo>
                  <a:lnTo>
                    <a:pt x="4606" y="1271"/>
                  </a:lnTo>
                  <a:lnTo>
                    <a:pt x="4609" y="1271"/>
                  </a:lnTo>
                  <a:lnTo>
                    <a:pt x="4609" y="1280"/>
                  </a:lnTo>
                  <a:lnTo>
                    <a:pt x="4613" y="1280"/>
                  </a:lnTo>
                  <a:lnTo>
                    <a:pt x="4613" y="1313"/>
                  </a:lnTo>
                  <a:lnTo>
                    <a:pt x="4617" y="1313"/>
                  </a:lnTo>
                  <a:lnTo>
                    <a:pt x="4617" y="1324"/>
                  </a:lnTo>
                  <a:lnTo>
                    <a:pt x="4620" y="1324"/>
                  </a:lnTo>
                  <a:lnTo>
                    <a:pt x="4620" y="1337"/>
                  </a:lnTo>
                  <a:lnTo>
                    <a:pt x="4626" y="1337"/>
                  </a:lnTo>
                  <a:lnTo>
                    <a:pt x="4626" y="1348"/>
                  </a:lnTo>
                  <a:lnTo>
                    <a:pt x="4629" y="1348"/>
                  </a:lnTo>
                  <a:lnTo>
                    <a:pt x="4629" y="1360"/>
                  </a:lnTo>
                  <a:lnTo>
                    <a:pt x="4633" y="1360"/>
                  </a:lnTo>
                  <a:lnTo>
                    <a:pt x="4633" y="1373"/>
                  </a:lnTo>
                  <a:lnTo>
                    <a:pt x="4637" y="1373"/>
                  </a:lnTo>
                  <a:lnTo>
                    <a:pt x="4637" y="1380"/>
                  </a:lnTo>
                  <a:lnTo>
                    <a:pt x="4640" y="1380"/>
                  </a:lnTo>
                  <a:lnTo>
                    <a:pt x="4640" y="1400"/>
                  </a:lnTo>
                  <a:lnTo>
                    <a:pt x="4646" y="1400"/>
                  </a:lnTo>
                  <a:lnTo>
                    <a:pt x="4646" y="1377"/>
                  </a:lnTo>
                  <a:lnTo>
                    <a:pt x="4649" y="1357"/>
                  </a:lnTo>
                  <a:lnTo>
                    <a:pt x="4697" y="1351"/>
                  </a:lnTo>
                  <a:lnTo>
                    <a:pt x="4697" y="1373"/>
                  </a:lnTo>
                  <a:lnTo>
                    <a:pt x="4700" y="1375"/>
                  </a:lnTo>
                  <a:lnTo>
                    <a:pt x="4702" y="1377"/>
                  </a:lnTo>
                  <a:lnTo>
                    <a:pt x="4706" y="1377"/>
                  </a:lnTo>
                  <a:lnTo>
                    <a:pt x="4708" y="1378"/>
                  </a:lnTo>
                  <a:lnTo>
                    <a:pt x="4713" y="1380"/>
                  </a:lnTo>
                  <a:lnTo>
                    <a:pt x="4726" y="1364"/>
                  </a:lnTo>
                  <a:lnTo>
                    <a:pt x="4753" y="1364"/>
                  </a:lnTo>
                  <a:lnTo>
                    <a:pt x="4753" y="1360"/>
                  </a:lnTo>
                  <a:lnTo>
                    <a:pt x="4757" y="1360"/>
                  </a:lnTo>
                  <a:lnTo>
                    <a:pt x="4757" y="1351"/>
                  </a:lnTo>
                  <a:lnTo>
                    <a:pt x="4766" y="1348"/>
                  </a:lnTo>
                  <a:lnTo>
                    <a:pt x="4769" y="1342"/>
                  </a:lnTo>
                  <a:lnTo>
                    <a:pt x="4773" y="1335"/>
                  </a:lnTo>
                  <a:lnTo>
                    <a:pt x="4775" y="1328"/>
                  </a:lnTo>
                  <a:lnTo>
                    <a:pt x="4777" y="1320"/>
                  </a:lnTo>
                  <a:lnTo>
                    <a:pt x="4782" y="1318"/>
                  </a:lnTo>
                  <a:lnTo>
                    <a:pt x="4786" y="1317"/>
                  </a:lnTo>
                  <a:lnTo>
                    <a:pt x="4789" y="1315"/>
                  </a:lnTo>
                  <a:lnTo>
                    <a:pt x="4793" y="1313"/>
                  </a:lnTo>
                  <a:lnTo>
                    <a:pt x="4793" y="1308"/>
                  </a:lnTo>
                  <a:lnTo>
                    <a:pt x="4809" y="1304"/>
                  </a:lnTo>
                  <a:lnTo>
                    <a:pt x="4813" y="1297"/>
                  </a:lnTo>
                  <a:lnTo>
                    <a:pt x="4849" y="1297"/>
                  </a:lnTo>
                  <a:lnTo>
                    <a:pt x="4853" y="1308"/>
                  </a:lnTo>
                  <a:lnTo>
                    <a:pt x="4857" y="1308"/>
                  </a:lnTo>
                  <a:lnTo>
                    <a:pt x="4857" y="1333"/>
                  </a:lnTo>
                  <a:lnTo>
                    <a:pt x="4860" y="1333"/>
                  </a:lnTo>
                  <a:lnTo>
                    <a:pt x="4880" y="1357"/>
                  </a:lnTo>
                  <a:lnTo>
                    <a:pt x="4882" y="1355"/>
                  </a:lnTo>
                  <a:lnTo>
                    <a:pt x="4884" y="1355"/>
                  </a:lnTo>
                  <a:lnTo>
                    <a:pt x="4884" y="1355"/>
                  </a:lnTo>
                  <a:lnTo>
                    <a:pt x="4884" y="1355"/>
                  </a:lnTo>
                  <a:lnTo>
                    <a:pt x="4884" y="1353"/>
                  </a:lnTo>
                  <a:lnTo>
                    <a:pt x="4886" y="1351"/>
                  </a:lnTo>
                  <a:lnTo>
                    <a:pt x="4889" y="1351"/>
                  </a:lnTo>
                  <a:lnTo>
                    <a:pt x="4893" y="1340"/>
                  </a:lnTo>
                  <a:lnTo>
                    <a:pt x="4926" y="1340"/>
                  </a:lnTo>
                  <a:lnTo>
                    <a:pt x="4920" y="1393"/>
                  </a:lnTo>
                  <a:lnTo>
                    <a:pt x="4929" y="1393"/>
                  </a:lnTo>
                  <a:lnTo>
                    <a:pt x="4933" y="1395"/>
                  </a:lnTo>
                  <a:lnTo>
                    <a:pt x="4937" y="1397"/>
                  </a:lnTo>
                  <a:lnTo>
                    <a:pt x="4938" y="1400"/>
                  </a:lnTo>
                  <a:lnTo>
                    <a:pt x="4938" y="1402"/>
                  </a:lnTo>
                  <a:lnTo>
                    <a:pt x="4940" y="1404"/>
                  </a:lnTo>
                  <a:lnTo>
                    <a:pt x="4940" y="1408"/>
                  </a:lnTo>
                  <a:lnTo>
                    <a:pt x="4942" y="1409"/>
                  </a:lnTo>
                  <a:lnTo>
                    <a:pt x="4946" y="1411"/>
                  </a:lnTo>
                  <a:lnTo>
                    <a:pt x="4953" y="1411"/>
                  </a:lnTo>
                  <a:lnTo>
                    <a:pt x="4949" y="1368"/>
                  </a:lnTo>
                  <a:lnTo>
                    <a:pt x="4980" y="1368"/>
                  </a:lnTo>
                  <a:lnTo>
                    <a:pt x="4986" y="1388"/>
                  </a:lnTo>
                  <a:lnTo>
                    <a:pt x="4989" y="1388"/>
                  </a:lnTo>
                  <a:lnTo>
                    <a:pt x="4989" y="1380"/>
                  </a:lnTo>
                  <a:lnTo>
                    <a:pt x="5020" y="1380"/>
                  </a:lnTo>
                  <a:lnTo>
                    <a:pt x="5024" y="1384"/>
                  </a:lnTo>
                  <a:lnTo>
                    <a:pt x="5028" y="1386"/>
                  </a:lnTo>
                  <a:lnTo>
                    <a:pt x="5029" y="1388"/>
                  </a:lnTo>
                  <a:lnTo>
                    <a:pt x="5029" y="1397"/>
                  </a:lnTo>
                  <a:lnTo>
                    <a:pt x="5037" y="1400"/>
                  </a:lnTo>
                  <a:lnTo>
                    <a:pt x="5037" y="1408"/>
                  </a:lnTo>
                  <a:lnTo>
                    <a:pt x="5040" y="1408"/>
                  </a:lnTo>
                  <a:lnTo>
                    <a:pt x="5040" y="1417"/>
                  </a:lnTo>
                  <a:lnTo>
                    <a:pt x="5046" y="1417"/>
                  </a:lnTo>
                  <a:lnTo>
                    <a:pt x="5046" y="1424"/>
                  </a:lnTo>
                  <a:lnTo>
                    <a:pt x="5049" y="1424"/>
                  </a:lnTo>
                  <a:lnTo>
                    <a:pt x="5049" y="1431"/>
                  </a:lnTo>
                  <a:lnTo>
                    <a:pt x="5053" y="1431"/>
                  </a:lnTo>
                  <a:lnTo>
                    <a:pt x="5053" y="1440"/>
                  </a:lnTo>
                  <a:lnTo>
                    <a:pt x="5060" y="1444"/>
                  </a:lnTo>
                  <a:lnTo>
                    <a:pt x="5060" y="1488"/>
                  </a:lnTo>
                  <a:lnTo>
                    <a:pt x="5053" y="1491"/>
                  </a:lnTo>
                  <a:lnTo>
                    <a:pt x="5053" y="1500"/>
                  </a:lnTo>
                  <a:lnTo>
                    <a:pt x="5037" y="1502"/>
                  </a:lnTo>
                  <a:lnTo>
                    <a:pt x="5028" y="1502"/>
                  </a:lnTo>
                  <a:lnTo>
                    <a:pt x="5022" y="1500"/>
                  </a:lnTo>
                  <a:lnTo>
                    <a:pt x="5015" y="1495"/>
                  </a:lnTo>
                  <a:lnTo>
                    <a:pt x="5006" y="1488"/>
                  </a:lnTo>
                  <a:lnTo>
                    <a:pt x="5006" y="1513"/>
                  </a:lnTo>
                  <a:lnTo>
                    <a:pt x="4977" y="1513"/>
                  </a:lnTo>
                  <a:lnTo>
                    <a:pt x="4973" y="1500"/>
                  </a:lnTo>
                  <a:lnTo>
                    <a:pt x="4969" y="1500"/>
                  </a:lnTo>
                  <a:lnTo>
                    <a:pt x="4969" y="1491"/>
                  </a:lnTo>
                  <a:lnTo>
                    <a:pt x="4957" y="1484"/>
                  </a:lnTo>
                  <a:lnTo>
                    <a:pt x="4953" y="1468"/>
                  </a:lnTo>
                  <a:lnTo>
                    <a:pt x="4951" y="1466"/>
                  </a:lnTo>
                  <a:lnTo>
                    <a:pt x="4948" y="1464"/>
                  </a:lnTo>
                  <a:lnTo>
                    <a:pt x="4944" y="1462"/>
                  </a:lnTo>
                  <a:lnTo>
                    <a:pt x="4940" y="1460"/>
                  </a:lnTo>
                  <a:lnTo>
                    <a:pt x="4937" y="1457"/>
                  </a:lnTo>
                  <a:lnTo>
                    <a:pt x="4933" y="1457"/>
                  </a:lnTo>
                  <a:lnTo>
                    <a:pt x="4933" y="1468"/>
                  </a:lnTo>
                  <a:lnTo>
                    <a:pt x="4937" y="1477"/>
                  </a:lnTo>
                  <a:lnTo>
                    <a:pt x="4938" y="1491"/>
                  </a:lnTo>
                  <a:lnTo>
                    <a:pt x="4937" y="1504"/>
                  </a:lnTo>
                  <a:lnTo>
                    <a:pt x="4933" y="1504"/>
                  </a:lnTo>
                  <a:lnTo>
                    <a:pt x="4933" y="1513"/>
                  </a:lnTo>
                  <a:lnTo>
                    <a:pt x="4929" y="1513"/>
                  </a:lnTo>
                  <a:lnTo>
                    <a:pt x="4929" y="1580"/>
                  </a:lnTo>
                  <a:lnTo>
                    <a:pt x="4926" y="1584"/>
                  </a:lnTo>
                  <a:lnTo>
                    <a:pt x="4922" y="1586"/>
                  </a:lnTo>
                  <a:lnTo>
                    <a:pt x="4922" y="1588"/>
                  </a:lnTo>
                  <a:lnTo>
                    <a:pt x="4920" y="1591"/>
                  </a:lnTo>
                  <a:lnTo>
                    <a:pt x="4918" y="1593"/>
                  </a:lnTo>
                  <a:lnTo>
                    <a:pt x="4915" y="1595"/>
                  </a:lnTo>
                  <a:lnTo>
                    <a:pt x="4909" y="1597"/>
                  </a:lnTo>
                  <a:lnTo>
                    <a:pt x="4909" y="1600"/>
                  </a:lnTo>
                  <a:lnTo>
                    <a:pt x="4886" y="1600"/>
                  </a:lnTo>
                  <a:lnTo>
                    <a:pt x="4889" y="1517"/>
                  </a:lnTo>
                  <a:lnTo>
                    <a:pt x="4886" y="1517"/>
                  </a:lnTo>
                  <a:lnTo>
                    <a:pt x="4884" y="1518"/>
                  </a:lnTo>
                  <a:lnTo>
                    <a:pt x="4884" y="1518"/>
                  </a:lnTo>
                  <a:lnTo>
                    <a:pt x="4884" y="1518"/>
                  </a:lnTo>
                  <a:lnTo>
                    <a:pt x="4884" y="1518"/>
                  </a:lnTo>
                  <a:lnTo>
                    <a:pt x="4882" y="1518"/>
                  </a:lnTo>
                  <a:lnTo>
                    <a:pt x="4880" y="1520"/>
                  </a:lnTo>
                  <a:lnTo>
                    <a:pt x="4878" y="1535"/>
                  </a:lnTo>
                  <a:lnTo>
                    <a:pt x="4875" y="1546"/>
                  </a:lnTo>
                  <a:lnTo>
                    <a:pt x="4869" y="1555"/>
                  </a:lnTo>
                  <a:lnTo>
                    <a:pt x="4857" y="1560"/>
                  </a:lnTo>
                  <a:lnTo>
                    <a:pt x="4857" y="1564"/>
                  </a:lnTo>
                  <a:lnTo>
                    <a:pt x="4833" y="1564"/>
                  </a:lnTo>
                  <a:lnTo>
                    <a:pt x="4833" y="1560"/>
                  </a:lnTo>
                  <a:lnTo>
                    <a:pt x="4826" y="1564"/>
                  </a:lnTo>
                  <a:lnTo>
                    <a:pt x="4822" y="1569"/>
                  </a:lnTo>
                  <a:lnTo>
                    <a:pt x="4820" y="1573"/>
                  </a:lnTo>
                  <a:lnTo>
                    <a:pt x="4818" y="1577"/>
                  </a:lnTo>
                  <a:lnTo>
                    <a:pt x="4818" y="1582"/>
                  </a:lnTo>
                  <a:lnTo>
                    <a:pt x="4817" y="1588"/>
                  </a:lnTo>
                  <a:lnTo>
                    <a:pt x="4809" y="1588"/>
                  </a:lnTo>
                  <a:lnTo>
                    <a:pt x="4806" y="1591"/>
                  </a:lnTo>
                  <a:lnTo>
                    <a:pt x="4802" y="1593"/>
                  </a:lnTo>
                  <a:lnTo>
                    <a:pt x="4800" y="1595"/>
                  </a:lnTo>
                  <a:lnTo>
                    <a:pt x="4797" y="1597"/>
                  </a:lnTo>
                  <a:lnTo>
                    <a:pt x="4793" y="1608"/>
                  </a:lnTo>
                  <a:lnTo>
                    <a:pt x="4786" y="1608"/>
                  </a:lnTo>
                  <a:lnTo>
                    <a:pt x="4777" y="1620"/>
                  </a:lnTo>
                  <a:lnTo>
                    <a:pt x="4769" y="1620"/>
                  </a:lnTo>
                  <a:lnTo>
                    <a:pt x="4757" y="1637"/>
                  </a:lnTo>
                  <a:lnTo>
                    <a:pt x="4740" y="1640"/>
                  </a:lnTo>
                  <a:lnTo>
                    <a:pt x="4729" y="1657"/>
                  </a:lnTo>
                  <a:lnTo>
                    <a:pt x="4717" y="1660"/>
                  </a:lnTo>
                  <a:lnTo>
                    <a:pt x="4717" y="1668"/>
                  </a:lnTo>
                  <a:lnTo>
                    <a:pt x="4713" y="1668"/>
                  </a:lnTo>
                  <a:lnTo>
                    <a:pt x="4711" y="1671"/>
                  </a:lnTo>
                  <a:lnTo>
                    <a:pt x="4709" y="1673"/>
                  </a:lnTo>
                  <a:lnTo>
                    <a:pt x="4709" y="1673"/>
                  </a:lnTo>
                  <a:lnTo>
                    <a:pt x="4708" y="1675"/>
                  </a:lnTo>
                  <a:lnTo>
                    <a:pt x="4706" y="1675"/>
                  </a:lnTo>
                  <a:lnTo>
                    <a:pt x="4700" y="1677"/>
                  </a:lnTo>
                  <a:lnTo>
                    <a:pt x="4700" y="1684"/>
                  </a:lnTo>
                  <a:lnTo>
                    <a:pt x="4677" y="1704"/>
                  </a:lnTo>
                  <a:lnTo>
                    <a:pt x="4677" y="1708"/>
                  </a:lnTo>
                  <a:lnTo>
                    <a:pt x="4649" y="1708"/>
                  </a:lnTo>
                  <a:lnTo>
                    <a:pt x="4646" y="1704"/>
                  </a:lnTo>
                  <a:lnTo>
                    <a:pt x="4642" y="1698"/>
                  </a:lnTo>
                  <a:lnTo>
                    <a:pt x="4638" y="1693"/>
                  </a:lnTo>
                  <a:lnTo>
                    <a:pt x="4635" y="1688"/>
                  </a:lnTo>
                  <a:lnTo>
                    <a:pt x="4633" y="1684"/>
                  </a:lnTo>
                  <a:lnTo>
                    <a:pt x="4631" y="1668"/>
                  </a:lnTo>
                  <a:lnTo>
                    <a:pt x="4631" y="1646"/>
                  </a:lnTo>
                  <a:lnTo>
                    <a:pt x="4635" y="1628"/>
                  </a:lnTo>
                  <a:lnTo>
                    <a:pt x="4637" y="1613"/>
                  </a:lnTo>
                  <a:lnTo>
                    <a:pt x="4613" y="1613"/>
                  </a:lnTo>
                  <a:lnTo>
                    <a:pt x="4609" y="1540"/>
                  </a:lnTo>
                  <a:lnTo>
                    <a:pt x="4613" y="1540"/>
                  </a:lnTo>
                  <a:lnTo>
                    <a:pt x="4613" y="1528"/>
                  </a:lnTo>
                  <a:lnTo>
                    <a:pt x="4600" y="1528"/>
                  </a:lnTo>
                  <a:lnTo>
                    <a:pt x="4597" y="1520"/>
                  </a:lnTo>
                  <a:lnTo>
                    <a:pt x="4591" y="1509"/>
                  </a:lnTo>
                  <a:lnTo>
                    <a:pt x="4591" y="1500"/>
                  </a:lnTo>
                  <a:lnTo>
                    <a:pt x="4589" y="1488"/>
                  </a:lnTo>
                  <a:lnTo>
                    <a:pt x="4586" y="1488"/>
                  </a:lnTo>
                  <a:lnTo>
                    <a:pt x="4586" y="1480"/>
                  </a:lnTo>
                  <a:lnTo>
                    <a:pt x="4580" y="1480"/>
                  </a:lnTo>
                  <a:lnTo>
                    <a:pt x="4580" y="1464"/>
                  </a:lnTo>
                  <a:lnTo>
                    <a:pt x="4577" y="1464"/>
                  </a:lnTo>
                  <a:lnTo>
                    <a:pt x="4577" y="1457"/>
                  </a:lnTo>
                  <a:lnTo>
                    <a:pt x="4573" y="1457"/>
                  </a:lnTo>
                  <a:lnTo>
                    <a:pt x="4573" y="1417"/>
                  </a:lnTo>
                  <a:lnTo>
                    <a:pt x="4560" y="1408"/>
                  </a:lnTo>
                  <a:lnTo>
                    <a:pt x="4557" y="1388"/>
                  </a:lnTo>
                  <a:lnTo>
                    <a:pt x="4546" y="1380"/>
                  </a:lnTo>
                  <a:lnTo>
                    <a:pt x="4546" y="1324"/>
                  </a:lnTo>
                  <a:lnTo>
                    <a:pt x="4540" y="1324"/>
                  </a:lnTo>
                  <a:lnTo>
                    <a:pt x="4540" y="1308"/>
                  </a:lnTo>
                  <a:lnTo>
                    <a:pt x="4537" y="1308"/>
                  </a:lnTo>
                  <a:lnTo>
                    <a:pt x="4537" y="1284"/>
                  </a:lnTo>
                  <a:lnTo>
                    <a:pt x="4533" y="1284"/>
                  </a:lnTo>
                  <a:lnTo>
                    <a:pt x="4533" y="1288"/>
                  </a:lnTo>
                  <a:lnTo>
                    <a:pt x="4520" y="1288"/>
                  </a:lnTo>
                  <a:lnTo>
                    <a:pt x="4520" y="1293"/>
                  </a:lnTo>
                  <a:lnTo>
                    <a:pt x="4518" y="1297"/>
                  </a:lnTo>
                  <a:lnTo>
                    <a:pt x="4517" y="1300"/>
                  </a:lnTo>
                  <a:lnTo>
                    <a:pt x="4513" y="1304"/>
                  </a:lnTo>
                  <a:lnTo>
                    <a:pt x="4509" y="1304"/>
                  </a:lnTo>
                  <a:lnTo>
                    <a:pt x="4509" y="1313"/>
                  </a:lnTo>
                  <a:lnTo>
                    <a:pt x="4500" y="1317"/>
                  </a:lnTo>
                  <a:lnTo>
                    <a:pt x="4500" y="1324"/>
                  </a:lnTo>
                  <a:lnTo>
                    <a:pt x="4489" y="1333"/>
                  </a:lnTo>
                  <a:lnTo>
                    <a:pt x="4489" y="1340"/>
                  </a:lnTo>
                  <a:lnTo>
                    <a:pt x="4480" y="1344"/>
                  </a:lnTo>
                  <a:lnTo>
                    <a:pt x="4477" y="1364"/>
                  </a:lnTo>
                  <a:lnTo>
                    <a:pt x="4466" y="1373"/>
                  </a:lnTo>
                  <a:lnTo>
                    <a:pt x="4460" y="1388"/>
                  </a:lnTo>
                  <a:lnTo>
                    <a:pt x="4457" y="1388"/>
                  </a:lnTo>
                  <a:lnTo>
                    <a:pt x="4457" y="1444"/>
                  </a:lnTo>
                  <a:lnTo>
                    <a:pt x="4453" y="1444"/>
                  </a:lnTo>
                  <a:lnTo>
                    <a:pt x="4453" y="1457"/>
                  </a:lnTo>
                  <a:lnTo>
                    <a:pt x="4449" y="1457"/>
                  </a:lnTo>
                  <a:lnTo>
                    <a:pt x="4449" y="1473"/>
                  </a:lnTo>
                  <a:lnTo>
                    <a:pt x="4453" y="1473"/>
                  </a:lnTo>
                  <a:lnTo>
                    <a:pt x="4455" y="1491"/>
                  </a:lnTo>
                  <a:lnTo>
                    <a:pt x="4451" y="1509"/>
                  </a:lnTo>
                  <a:lnTo>
                    <a:pt x="4449" y="1524"/>
                  </a:lnTo>
                  <a:lnTo>
                    <a:pt x="4429" y="1524"/>
                  </a:lnTo>
                  <a:lnTo>
                    <a:pt x="4377" y="1600"/>
                  </a:lnTo>
                  <a:lnTo>
                    <a:pt x="4368" y="1602"/>
                  </a:lnTo>
                  <a:lnTo>
                    <a:pt x="4357" y="1602"/>
                  </a:lnTo>
                  <a:lnTo>
                    <a:pt x="4346" y="1604"/>
                  </a:lnTo>
                  <a:lnTo>
                    <a:pt x="4337" y="1617"/>
                  </a:lnTo>
                  <a:lnTo>
                    <a:pt x="4329" y="1617"/>
                  </a:lnTo>
                  <a:lnTo>
                    <a:pt x="4329" y="1620"/>
                  </a:lnTo>
                  <a:lnTo>
                    <a:pt x="4317" y="1624"/>
                  </a:lnTo>
                  <a:lnTo>
                    <a:pt x="4313" y="1631"/>
                  </a:lnTo>
                  <a:lnTo>
                    <a:pt x="4306" y="1631"/>
                  </a:lnTo>
                  <a:lnTo>
                    <a:pt x="4297" y="1644"/>
                  </a:lnTo>
                  <a:lnTo>
                    <a:pt x="4286" y="1648"/>
                  </a:lnTo>
                  <a:lnTo>
                    <a:pt x="4280" y="1657"/>
                  </a:lnTo>
                  <a:lnTo>
                    <a:pt x="4266" y="1660"/>
                  </a:lnTo>
                  <a:lnTo>
                    <a:pt x="4260" y="1668"/>
                  </a:lnTo>
                  <a:lnTo>
                    <a:pt x="4253" y="1668"/>
                  </a:lnTo>
                  <a:lnTo>
                    <a:pt x="4249" y="1677"/>
                  </a:lnTo>
                  <a:lnTo>
                    <a:pt x="4240" y="1677"/>
                  </a:lnTo>
                  <a:lnTo>
                    <a:pt x="4237" y="1684"/>
                  </a:lnTo>
                  <a:lnTo>
                    <a:pt x="4229" y="1684"/>
                  </a:lnTo>
                  <a:lnTo>
                    <a:pt x="4229" y="1688"/>
                  </a:lnTo>
                  <a:lnTo>
                    <a:pt x="4217" y="1691"/>
                  </a:lnTo>
                  <a:lnTo>
                    <a:pt x="4213" y="1700"/>
                  </a:lnTo>
                  <a:lnTo>
                    <a:pt x="4206" y="1700"/>
                  </a:lnTo>
                  <a:lnTo>
                    <a:pt x="4197" y="1711"/>
                  </a:lnTo>
                  <a:lnTo>
                    <a:pt x="4189" y="1711"/>
                  </a:lnTo>
                  <a:lnTo>
                    <a:pt x="4186" y="1720"/>
                  </a:lnTo>
                  <a:lnTo>
                    <a:pt x="4177" y="1720"/>
                  </a:lnTo>
                  <a:lnTo>
                    <a:pt x="4169" y="1733"/>
                  </a:lnTo>
                  <a:lnTo>
                    <a:pt x="4160" y="1733"/>
                  </a:lnTo>
                  <a:lnTo>
                    <a:pt x="4157" y="1740"/>
                  </a:lnTo>
                  <a:lnTo>
                    <a:pt x="4146" y="1748"/>
                  </a:lnTo>
                  <a:lnTo>
                    <a:pt x="4146" y="1753"/>
                  </a:lnTo>
                  <a:lnTo>
                    <a:pt x="4137" y="1753"/>
                  </a:lnTo>
                  <a:lnTo>
                    <a:pt x="4126" y="1768"/>
                  </a:lnTo>
                  <a:lnTo>
                    <a:pt x="4117" y="1768"/>
                  </a:lnTo>
                  <a:lnTo>
                    <a:pt x="4113" y="1777"/>
                  </a:lnTo>
                  <a:lnTo>
                    <a:pt x="4109" y="1777"/>
                  </a:lnTo>
                  <a:lnTo>
                    <a:pt x="4109" y="1788"/>
                  </a:lnTo>
                  <a:lnTo>
                    <a:pt x="4106" y="1788"/>
                  </a:lnTo>
                  <a:lnTo>
                    <a:pt x="4106" y="1797"/>
                  </a:lnTo>
                  <a:lnTo>
                    <a:pt x="4100" y="1797"/>
                  </a:lnTo>
                  <a:lnTo>
                    <a:pt x="4100" y="1808"/>
                  </a:lnTo>
                  <a:lnTo>
                    <a:pt x="4097" y="1808"/>
                  </a:lnTo>
                  <a:lnTo>
                    <a:pt x="4097" y="1817"/>
                  </a:lnTo>
                  <a:lnTo>
                    <a:pt x="4093" y="1817"/>
                  </a:lnTo>
                  <a:lnTo>
                    <a:pt x="4093" y="1820"/>
                  </a:lnTo>
                  <a:lnTo>
                    <a:pt x="4097" y="1820"/>
                  </a:lnTo>
                  <a:lnTo>
                    <a:pt x="4097" y="1844"/>
                  </a:lnTo>
                  <a:lnTo>
                    <a:pt x="4100" y="1851"/>
                  </a:lnTo>
                  <a:lnTo>
                    <a:pt x="4104" y="1866"/>
                  </a:lnTo>
                  <a:lnTo>
                    <a:pt x="4106" y="1878"/>
                  </a:lnTo>
                  <a:lnTo>
                    <a:pt x="4106" y="1888"/>
                  </a:lnTo>
                  <a:lnTo>
                    <a:pt x="4100" y="1888"/>
                  </a:lnTo>
                  <a:lnTo>
                    <a:pt x="4098" y="1891"/>
                  </a:lnTo>
                  <a:lnTo>
                    <a:pt x="4097" y="1893"/>
                  </a:lnTo>
                  <a:lnTo>
                    <a:pt x="4095" y="1893"/>
                  </a:lnTo>
                  <a:lnTo>
                    <a:pt x="4093" y="1895"/>
                  </a:lnTo>
                  <a:lnTo>
                    <a:pt x="4091" y="1897"/>
                  </a:lnTo>
                  <a:lnTo>
                    <a:pt x="4091" y="1898"/>
                  </a:lnTo>
                  <a:lnTo>
                    <a:pt x="4089" y="1904"/>
                  </a:lnTo>
                  <a:lnTo>
                    <a:pt x="4080" y="1904"/>
                  </a:lnTo>
                  <a:lnTo>
                    <a:pt x="4069" y="1920"/>
                  </a:lnTo>
                  <a:lnTo>
                    <a:pt x="4066" y="1920"/>
                  </a:lnTo>
                  <a:lnTo>
                    <a:pt x="4060" y="1948"/>
                  </a:lnTo>
                  <a:lnTo>
                    <a:pt x="4057" y="1948"/>
                  </a:lnTo>
                  <a:lnTo>
                    <a:pt x="4057" y="1960"/>
                  </a:lnTo>
                  <a:lnTo>
                    <a:pt x="4053" y="1960"/>
                  </a:lnTo>
                  <a:lnTo>
                    <a:pt x="4053" y="1968"/>
                  </a:lnTo>
                  <a:lnTo>
                    <a:pt x="4049" y="1968"/>
                  </a:lnTo>
                  <a:lnTo>
                    <a:pt x="4049" y="1984"/>
                  </a:lnTo>
                  <a:lnTo>
                    <a:pt x="4046" y="1984"/>
                  </a:lnTo>
                  <a:lnTo>
                    <a:pt x="4040" y="2013"/>
                  </a:lnTo>
                  <a:lnTo>
                    <a:pt x="4037" y="2013"/>
                  </a:lnTo>
                  <a:lnTo>
                    <a:pt x="4033" y="2077"/>
                  </a:lnTo>
                  <a:lnTo>
                    <a:pt x="4029" y="2077"/>
                  </a:lnTo>
                  <a:lnTo>
                    <a:pt x="4026" y="2100"/>
                  </a:lnTo>
                  <a:lnTo>
                    <a:pt x="4029" y="2100"/>
                  </a:lnTo>
                  <a:lnTo>
                    <a:pt x="4029" y="2117"/>
                  </a:lnTo>
                  <a:lnTo>
                    <a:pt x="4033" y="2117"/>
                  </a:lnTo>
                  <a:lnTo>
                    <a:pt x="4035" y="2129"/>
                  </a:lnTo>
                  <a:lnTo>
                    <a:pt x="4033" y="2142"/>
                  </a:lnTo>
                  <a:lnTo>
                    <a:pt x="4037" y="2153"/>
                  </a:lnTo>
                  <a:lnTo>
                    <a:pt x="4038" y="2124"/>
                  </a:lnTo>
                  <a:lnTo>
                    <a:pt x="4042" y="2098"/>
                  </a:lnTo>
                  <a:lnTo>
                    <a:pt x="4049" y="2077"/>
                  </a:lnTo>
                  <a:lnTo>
                    <a:pt x="4049" y="2051"/>
                  </a:lnTo>
                  <a:lnTo>
                    <a:pt x="4053" y="2051"/>
                  </a:lnTo>
                  <a:lnTo>
                    <a:pt x="4053" y="2044"/>
                  </a:lnTo>
                  <a:lnTo>
                    <a:pt x="4057" y="2044"/>
                  </a:lnTo>
                  <a:lnTo>
                    <a:pt x="4057" y="2033"/>
                  </a:lnTo>
                  <a:lnTo>
                    <a:pt x="4066" y="2028"/>
                  </a:lnTo>
                  <a:lnTo>
                    <a:pt x="4069" y="2004"/>
                  </a:lnTo>
                  <a:lnTo>
                    <a:pt x="4077" y="2000"/>
                  </a:lnTo>
                  <a:lnTo>
                    <a:pt x="4077" y="1988"/>
                  </a:lnTo>
                  <a:lnTo>
                    <a:pt x="4080" y="1988"/>
                  </a:lnTo>
                  <a:lnTo>
                    <a:pt x="4086" y="1971"/>
                  </a:lnTo>
                  <a:lnTo>
                    <a:pt x="4089" y="1971"/>
                  </a:lnTo>
                  <a:lnTo>
                    <a:pt x="4089" y="1960"/>
                  </a:lnTo>
                  <a:lnTo>
                    <a:pt x="4093" y="1960"/>
                  </a:lnTo>
                  <a:lnTo>
                    <a:pt x="4097" y="1944"/>
                  </a:lnTo>
                  <a:lnTo>
                    <a:pt x="4100" y="1944"/>
                  </a:lnTo>
                  <a:lnTo>
                    <a:pt x="4106" y="1928"/>
                  </a:lnTo>
                  <a:lnTo>
                    <a:pt x="4113" y="1924"/>
                  </a:lnTo>
                  <a:lnTo>
                    <a:pt x="4113" y="1917"/>
                  </a:lnTo>
                  <a:lnTo>
                    <a:pt x="4126" y="1908"/>
                  </a:lnTo>
                  <a:lnTo>
                    <a:pt x="4126" y="1900"/>
                  </a:lnTo>
                  <a:lnTo>
                    <a:pt x="4137" y="1893"/>
                  </a:lnTo>
                  <a:lnTo>
                    <a:pt x="4137" y="1884"/>
                  </a:lnTo>
                  <a:lnTo>
                    <a:pt x="4149" y="1877"/>
                  </a:lnTo>
                  <a:lnTo>
                    <a:pt x="4149" y="1868"/>
                  </a:lnTo>
                  <a:lnTo>
                    <a:pt x="4157" y="1864"/>
                  </a:lnTo>
                  <a:lnTo>
                    <a:pt x="4164" y="1857"/>
                  </a:lnTo>
                  <a:lnTo>
                    <a:pt x="4169" y="1846"/>
                  </a:lnTo>
                  <a:lnTo>
                    <a:pt x="4173" y="1837"/>
                  </a:lnTo>
                  <a:lnTo>
                    <a:pt x="4178" y="1835"/>
                  </a:lnTo>
                  <a:lnTo>
                    <a:pt x="4182" y="1833"/>
                  </a:lnTo>
                  <a:lnTo>
                    <a:pt x="4186" y="1831"/>
                  </a:lnTo>
                  <a:lnTo>
                    <a:pt x="4189" y="1828"/>
                  </a:lnTo>
                  <a:lnTo>
                    <a:pt x="4189" y="1824"/>
                  </a:lnTo>
                  <a:lnTo>
                    <a:pt x="4197" y="1824"/>
                  </a:lnTo>
                  <a:lnTo>
                    <a:pt x="4200" y="1817"/>
                  </a:lnTo>
                  <a:lnTo>
                    <a:pt x="4209" y="1817"/>
                  </a:lnTo>
                  <a:lnTo>
                    <a:pt x="4217" y="1804"/>
                  </a:lnTo>
                  <a:lnTo>
                    <a:pt x="4233" y="1798"/>
                  </a:lnTo>
                  <a:lnTo>
                    <a:pt x="4255" y="1797"/>
                  </a:lnTo>
                  <a:lnTo>
                    <a:pt x="4280" y="1797"/>
                  </a:lnTo>
                  <a:lnTo>
                    <a:pt x="4300" y="1797"/>
                  </a:lnTo>
                  <a:lnTo>
                    <a:pt x="4308" y="1808"/>
                  </a:lnTo>
                  <a:lnTo>
                    <a:pt x="4317" y="1822"/>
                  </a:lnTo>
                  <a:lnTo>
                    <a:pt x="4326" y="1831"/>
                  </a:lnTo>
                  <a:lnTo>
                    <a:pt x="4324" y="1848"/>
                  </a:lnTo>
                  <a:lnTo>
                    <a:pt x="4322" y="1860"/>
                  </a:lnTo>
                  <a:lnTo>
                    <a:pt x="4318" y="1869"/>
                  </a:lnTo>
                  <a:lnTo>
                    <a:pt x="4313" y="1880"/>
                  </a:lnTo>
                  <a:lnTo>
                    <a:pt x="4313" y="1893"/>
                  </a:lnTo>
                  <a:lnTo>
                    <a:pt x="4311" y="1898"/>
                  </a:lnTo>
                  <a:lnTo>
                    <a:pt x="4308" y="1906"/>
                  </a:lnTo>
                  <a:lnTo>
                    <a:pt x="4304" y="1913"/>
                  </a:lnTo>
                  <a:lnTo>
                    <a:pt x="4300" y="1920"/>
                  </a:lnTo>
                  <a:lnTo>
                    <a:pt x="4246" y="1948"/>
                  </a:lnTo>
                  <a:lnTo>
                    <a:pt x="4246" y="1953"/>
                  </a:lnTo>
                  <a:lnTo>
                    <a:pt x="4266" y="1953"/>
                  </a:lnTo>
                  <a:lnTo>
                    <a:pt x="4266" y="1948"/>
                  </a:lnTo>
                  <a:lnTo>
                    <a:pt x="4293" y="1953"/>
                  </a:lnTo>
                  <a:lnTo>
                    <a:pt x="4300" y="1942"/>
                  </a:lnTo>
                  <a:lnTo>
                    <a:pt x="4308" y="1931"/>
                  </a:lnTo>
                  <a:lnTo>
                    <a:pt x="4313" y="1920"/>
                  </a:lnTo>
                  <a:lnTo>
                    <a:pt x="4340" y="1920"/>
                  </a:lnTo>
                  <a:lnTo>
                    <a:pt x="4349" y="1940"/>
                  </a:lnTo>
                  <a:lnTo>
                    <a:pt x="4358" y="1962"/>
                  </a:lnTo>
                  <a:lnTo>
                    <a:pt x="4366" y="1984"/>
                  </a:lnTo>
                  <a:lnTo>
                    <a:pt x="4386" y="1984"/>
                  </a:lnTo>
                  <a:lnTo>
                    <a:pt x="4426" y="2028"/>
                  </a:lnTo>
                  <a:lnTo>
                    <a:pt x="4440" y="2028"/>
                  </a:lnTo>
                  <a:lnTo>
                    <a:pt x="4448" y="2029"/>
                  </a:lnTo>
                  <a:lnTo>
                    <a:pt x="4460" y="2029"/>
                  </a:lnTo>
                  <a:lnTo>
                    <a:pt x="4473" y="2029"/>
                  </a:lnTo>
                  <a:lnTo>
                    <a:pt x="4489" y="2029"/>
                  </a:lnTo>
                  <a:lnTo>
                    <a:pt x="4500" y="2028"/>
                  </a:lnTo>
                  <a:lnTo>
                    <a:pt x="4500" y="2040"/>
                  </a:lnTo>
                  <a:lnTo>
                    <a:pt x="4506" y="2040"/>
                  </a:lnTo>
                  <a:lnTo>
                    <a:pt x="4506" y="2037"/>
                  </a:lnTo>
                  <a:lnTo>
                    <a:pt x="4533" y="2033"/>
                  </a:lnTo>
                  <a:lnTo>
                    <a:pt x="4533" y="2028"/>
                  </a:lnTo>
                  <a:lnTo>
                    <a:pt x="4546" y="2028"/>
                  </a:lnTo>
                  <a:lnTo>
                    <a:pt x="4546" y="2024"/>
                  </a:lnTo>
                  <a:lnTo>
                    <a:pt x="4560" y="2020"/>
                  </a:lnTo>
                  <a:lnTo>
                    <a:pt x="4560" y="2017"/>
                  </a:lnTo>
                  <a:lnTo>
                    <a:pt x="4586" y="2013"/>
                  </a:lnTo>
                  <a:lnTo>
                    <a:pt x="4600" y="1991"/>
                  </a:lnTo>
                  <a:lnTo>
                    <a:pt x="4606" y="1991"/>
                  </a:lnTo>
                  <a:lnTo>
                    <a:pt x="4606" y="1980"/>
                  </a:lnTo>
                  <a:lnTo>
                    <a:pt x="4609" y="1980"/>
                  </a:lnTo>
                  <a:lnTo>
                    <a:pt x="4611" y="1977"/>
                  </a:lnTo>
                  <a:lnTo>
                    <a:pt x="4613" y="1975"/>
                  </a:lnTo>
                  <a:lnTo>
                    <a:pt x="4615" y="1971"/>
                  </a:lnTo>
                  <a:lnTo>
                    <a:pt x="4615" y="1969"/>
                  </a:lnTo>
                  <a:lnTo>
                    <a:pt x="4617" y="1964"/>
                  </a:lnTo>
                  <a:lnTo>
                    <a:pt x="4620" y="1964"/>
                  </a:lnTo>
                  <a:lnTo>
                    <a:pt x="4626" y="1966"/>
                  </a:lnTo>
                  <a:lnTo>
                    <a:pt x="4631" y="1966"/>
                  </a:lnTo>
                  <a:lnTo>
                    <a:pt x="4637" y="1966"/>
                  </a:lnTo>
                  <a:lnTo>
                    <a:pt x="4640" y="1968"/>
                  </a:lnTo>
                  <a:lnTo>
                    <a:pt x="4644" y="1968"/>
                  </a:lnTo>
                  <a:lnTo>
                    <a:pt x="4646" y="1968"/>
                  </a:lnTo>
                  <a:lnTo>
                    <a:pt x="4649" y="1960"/>
                  </a:lnTo>
                  <a:lnTo>
                    <a:pt x="4657" y="1960"/>
                  </a:lnTo>
                  <a:lnTo>
                    <a:pt x="4648" y="1933"/>
                  </a:lnTo>
                  <a:lnTo>
                    <a:pt x="4637" y="1908"/>
                  </a:lnTo>
                  <a:lnTo>
                    <a:pt x="4633" y="1808"/>
                  </a:lnTo>
                  <a:lnTo>
                    <a:pt x="4660" y="1813"/>
                  </a:lnTo>
                  <a:lnTo>
                    <a:pt x="4660" y="1817"/>
                  </a:lnTo>
                  <a:lnTo>
                    <a:pt x="4671" y="1831"/>
                  </a:lnTo>
                  <a:lnTo>
                    <a:pt x="4678" y="1849"/>
                  </a:lnTo>
                  <a:lnTo>
                    <a:pt x="4686" y="1868"/>
                  </a:lnTo>
                  <a:lnTo>
                    <a:pt x="4686" y="1868"/>
                  </a:lnTo>
                  <a:lnTo>
                    <a:pt x="4688" y="1866"/>
                  </a:lnTo>
                  <a:lnTo>
                    <a:pt x="4688" y="1866"/>
                  </a:lnTo>
                  <a:lnTo>
                    <a:pt x="4688" y="1866"/>
                  </a:lnTo>
                  <a:lnTo>
                    <a:pt x="4688" y="1866"/>
                  </a:lnTo>
                  <a:lnTo>
                    <a:pt x="4689" y="1864"/>
                  </a:lnTo>
                  <a:lnTo>
                    <a:pt x="4695" y="1862"/>
                  </a:lnTo>
                  <a:lnTo>
                    <a:pt x="4700" y="1858"/>
                  </a:lnTo>
                  <a:lnTo>
                    <a:pt x="4704" y="1855"/>
                  </a:lnTo>
                  <a:lnTo>
                    <a:pt x="4708" y="1851"/>
                  </a:lnTo>
                  <a:lnTo>
                    <a:pt x="4709" y="1844"/>
                  </a:lnTo>
                  <a:lnTo>
                    <a:pt x="4733" y="1844"/>
                  </a:lnTo>
                  <a:lnTo>
                    <a:pt x="4737" y="1860"/>
                  </a:lnTo>
                  <a:lnTo>
                    <a:pt x="4737" y="1875"/>
                  </a:lnTo>
                  <a:lnTo>
                    <a:pt x="4733" y="1893"/>
                  </a:lnTo>
                  <a:lnTo>
                    <a:pt x="4733" y="1911"/>
                  </a:lnTo>
                  <a:lnTo>
                    <a:pt x="4729" y="1911"/>
                  </a:lnTo>
                  <a:lnTo>
                    <a:pt x="4726" y="1928"/>
                  </a:lnTo>
                  <a:lnTo>
                    <a:pt x="4713" y="1937"/>
                  </a:lnTo>
                  <a:lnTo>
                    <a:pt x="4700" y="1946"/>
                  </a:lnTo>
                  <a:lnTo>
                    <a:pt x="4686" y="1953"/>
                  </a:lnTo>
                  <a:lnTo>
                    <a:pt x="4689" y="1968"/>
                  </a:lnTo>
                  <a:lnTo>
                    <a:pt x="4706" y="1971"/>
                  </a:lnTo>
                  <a:lnTo>
                    <a:pt x="4700" y="2004"/>
                  </a:lnTo>
                  <a:lnTo>
                    <a:pt x="4693" y="2008"/>
                  </a:lnTo>
                  <a:lnTo>
                    <a:pt x="4693" y="2020"/>
                  </a:lnTo>
                  <a:lnTo>
                    <a:pt x="4686" y="2024"/>
                  </a:lnTo>
                  <a:lnTo>
                    <a:pt x="4686" y="2037"/>
                  </a:lnTo>
                  <a:lnTo>
                    <a:pt x="4680" y="2037"/>
                  </a:lnTo>
                  <a:lnTo>
                    <a:pt x="4680" y="2044"/>
                  </a:lnTo>
                  <a:lnTo>
                    <a:pt x="4677" y="2044"/>
                  </a:lnTo>
                  <a:lnTo>
                    <a:pt x="4677" y="2051"/>
                  </a:lnTo>
                  <a:lnTo>
                    <a:pt x="4669" y="2057"/>
                  </a:lnTo>
                  <a:lnTo>
                    <a:pt x="4666" y="2077"/>
                  </a:lnTo>
                  <a:lnTo>
                    <a:pt x="4657" y="2080"/>
                  </a:lnTo>
                  <a:lnTo>
                    <a:pt x="4657" y="2088"/>
                  </a:lnTo>
                  <a:lnTo>
                    <a:pt x="4646" y="2097"/>
                  </a:lnTo>
                  <a:lnTo>
                    <a:pt x="4646" y="2104"/>
                  </a:lnTo>
                  <a:lnTo>
                    <a:pt x="4633" y="2111"/>
                  </a:lnTo>
                  <a:lnTo>
                    <a:pt x="4633" y="2120"/>
                  </a:lnTo>
                  <a:lnTo>
                    <a:pt x="4617" y="2131"/>
                  </a:lnTo>
                  <a:lnTo>
                    <a:pt x="4613" y="2144"/>
                  </a:lnTo>
                  <a:lnTo>
                    <a:pt x="4606" y="2148"/>
                  </a:lnTo>
                  <a:lnTo>
                    <a:pt x="4606" y="2173"/>
                  </a:lnTo>
                  <a:lnTo>
                    <a:pt x="4600" y="2173"/>
                  </a:lnTo>
                  <a:lnTo>
                    <a:pt x="4593" y="2184"/>
                  </a:lnTo>
                  <a:lnTo>
                    <a:pt x="4580" y="2188"/>
                  </a:lnTo>
                  <a:lnTo>
                    <a:pt x="4580" y="2257"/>
                  </a:lnTo>
                  <a:lnTo>
                    <a:pt x="4577" y="2257"/>
                  </a:lnTo>
                  <a:lnTo>
                    <a:pt x="4577" y="2268"/>
                  </a:lnTo>
                  <a:lnTo>
                    <a:pt x="4573" y="2268"/>
                  </a:lnTo>
                  <a:lnTo>
                    <a:pt x="4573" y="2304"/>
                  </a:lnTo>
                  <a:lnTo>
                    <a:pt x="4569" y="2304"/>
                  </a:lnTo>
                  <a:lnTo>
                    <a:pt x="4569" y="2313"/>
                  </a:lnTo>
                  <a:lnTo>
                    <a:pt x="4560" y="2317"/>
                  </a:lnTo>
                  <a:lnTo>
                    <a:pt x="4560" y="2324"/>
                  </a:lnTo>
                  <a:lnTo>
                    <a:pt x="4557" y="2324"/>
                  </a:lnTo>
                  <a:lnTo>
                    <a:pt x="4557" y="2340"/>
                  </a:lnTo>
                  <a:lnTo>
                    <a:pt x="4553" y="2340"/>
                  </a:lnTo>
                  <a:lnTo>
                    <a:pt x="4553" y="2344"/>
                  </a:lnTo>
                  <a:lnTo>
                    <a:pt x="4526" y="2344"/>
                  </a:lnTo>
                  <a:lnTo>
                    <a:pt x="4513" y="2335"/>
                  </a:lnTo>
                  <a:lnTo>
                    <a:pt x="4497" y="2328"/>
                  </a:lnTo>
                  <a:lnTo>
                    <a:pt x="4480" y="2324"/>
                  </a:lnTo>
                  <a:lnTo>
                    <a:pt x="4478" y="2317"/>
                  </a:lnTo>
                  <a:lnTo>
                    <a:pt x="4477" y="2313"/>
                  </a:lnTo>
                  <a:lnTo>
                    <a:pt x="4473" y="2309"/>
                  </a:lnTo>
                  <a:lnTo>
                    <a:pt x="4469" y="2304"/>
                  </a:lnTo>
                  <a:lnTo>
                    <a:pt x="4466" y="2304"/>
                  </a:lnTo>
                  <a:lnTo>
                    <a:pt x="4462" y="2295"/>
                  </a:lnTo>
                  <a:lnTo>
                    <a:pt x="4460" y="2282"/>
                  </a:lnTo>
                  <a:lnTo>
                    <a:pt x="4460" y="2268"/>
                  </a:lnTo>
                  <a:lnTo>
                    <a:pt x="4453" y="2268"/>
                  </a:lnTo>
                  <a:lnTo>
                    <a:pt x="4455" y="2246"/>
                  </a:lnTo>
                  <a:lnTo>
                    <a:pt x="4460" y="2228"/>
                  </a:lnTo>
                  <a:lnTo>
                    <a:pt x="4473" y="2220"/>
                  </a:lnTo>
                  <a:lnTo>
                    <a:pt x="4473" y="2211"/>
                  </a:lnTo>
                  <a:lnTo>
                    <a:pt x="4477" y="2211"/>
                  </a:lnTo>
                  <a:lnTo>
                    <a:pt x="4477" y="2197"/>
                  </a:lnTo>
                  <a:lnTo>
                    <a:pt x="4486" y="2191"/>
                  </a:lnTo>
                  <a:lnTo>
                    <a:pt x="4486" y="2173"/>
                  </a:lnTo>
                  <a:lnTo>
                    <a:pt x="4489" y="2173"/>
                  </a:lnTo>
                  <a:lnTo>
                    <a:pt x="4489" y="2160"/>
                  </a:lnTo>
                  <a:lnTo>
                    <a:pt x="4493" y="2160"/>
                  </a:lnTo>
                  <a:lnTo>
                    <a:pt x="4493" y="2153"/>
                  </a:lnTo>
                  <a:lnTo>
                    <a:pt x="4497" y="2153"/>
                  </a:lnTo>
                  <a:lnTo>
                    <a:pt x="4497" y="2137"/>
                  </a:lnTo>
                  <a:lnTo>
                    <a:pt x="4513" y="2124"/>
                  </a:lnTo>
                  <a:lnTo>
                    <a:pt x="4517" y="2117"/>
                  </a:lnTo>
                  <a:lnTo>
                    <a:pt x="4529" y="2117"/>
                  </a:lnTo>
                  <a:lnTo>
                    <a:pt x="4529" y="2111"/>
                  </a:lnTo>
                  <a:lnTo>
                    <a:pt x="4533" y="2111"/>
                  </a:lnTo>
                  <a:lnTo>
                    <a:pt x="4533" y="2108"/>
                  </a:lnTo>
                  <a:lnTo>
                    <a:pt x="4520" y="2108"/>
                  </a:lnTo>
                  <a:lnTo>
                    <a:pt x="4513" y="2115"/>
                  </a:lnTo>
                  <a:lnTo>
                    <a:pt x="4504" y="2118"/>
                  </a:lnTo>
                  <a:lnTo>
                    <a:pt x="4489" y="2120"/>
                  </a:lnTo>
                  <a:lnTo>
                    <a:pt x="4486" y="2088"/>
                  </a:lnTo>
                  <a:lnTo>
                    <a:pt x="4473" y="2093"/>
                  </a:lnTo>
                  <a:lnTo>
                    <a:pt x="4473" y="2117"/>
                  </a:lnTo>
                  <a:lnTo>
                    <a:pt x="4466" y="2120"/>
                  </a:lnTo>
                  <a:lnTo>
                    <a:pt x="4458" y="2135"/>
                  </a:lnTo>
                  <a:lnTo>
                    <a:pt x="4453" y="2153"/>
                  </a:lnTo>
                  <a:lnTo>
                    <a:pt x="4448" y="2169"/>
                  </a:lnTo>
                  <a:lnTo>
                    <a:pt x="4440" y="2186"/>
                  </a:lnTo>
                  <a:lnTo>
                    <a:pt x="4431" y="2197"/>
                  </a:lnTo>
                  <a:lnTo>
                    <a:pt x="4417" y="2204"/>
                  </a:lnTo>
                  <a:lnTo>
                    <a:pt x="4413" y="2213"/>
                  </a:lnTo>
                  <a:lnTo>
                    <a:pt x="4406" y="2226"/>
                  </a:lnTo>
                  <a:lnTo>
                    <a:pt x="4398" y="2237"/>
                  </a:lnTo>
                  <a:lnTo>
                    <a:pt x="4393" y="2244"/>
                  </a:lnTo>
                  <a:lnTo>
                    <a:pt x="4386" y="2244"/>
                  </a:lnTo>
                  <a:lnTo>
                    <a:pt x="4380" y="2251"/>
                  </a:lnTo>
                  <a:lnTo>
                    <a:pt x="4369" y="2251"/>
                  </a:lnTo>
                  <a:lnTo>
                    <a:pt x="4364" y="2255"/>
                  </a:lnTo>
                  <a:lnTo>
                    <a:pt x="4362" y="2257"/>
                  </a:lnTo>
                  <a:lnTo>
                    <a:pt x="4362" y="2260"/>
                  </a:lnTo>
                  <a:lnTo>
                    <a:pt x="4362" y="2266"/>
                  </a:lnTo>
                  <a:lnTo>
                    <a:pt x="4360" y="2271"/>
                  </a:lnTo>
                  <a:lnTo>
                    <a:pt x="4349" y="2275"/>
                  </a:lnTo>
                  <a:lnTo>
                    <a:pt x="4337" y="2278"/>
                  </a:lnTo>
                  <a:lnTo>
                    <a:pt x="4320" y="2280"/>
                  </a:lnTo>
                  <a:lnTo>
                    <a:pt x="4311" y="2266"/>
                  </a:lnTo>
                  <a:lnTo>
                    <a:pt x="4298" y="2257"/>
                  </a:lnTo>
                  <a:lnTo>
                    <a:pt x="4282" y="2251"/>
                  </a:lnTo>
                  <a:lnTo>
                    <a:pt x="4260" y="2248"/>
                  </a:lnTo>
                  <a:lnTo>
                    <a:pt x="4260" y="2242"/>
                  </a:lnTo>
                  <a:lnTo>
                    <a:pt x="4260" y="2238"/>
                  </a:lnTo>
                  <a:lnTo>
                    <a:pt x="4258" y="2235"/>
                  </a:lnTo>
                  <a:lnTo>
                    <a:pt x="4257" y="2233"/>
                  </a:lnTo>
                  <a:lnTo>
                    <a:pt x="4253" y="2233"/>
                  </a:lnTo>
                  <a:lnTo>
                    <a:pt x="4253" y="2224"/>
                  </a:lnTo>
                  <a:lnTo>
                    <a:pt x="4246" y="2220"/>
                  </a:lnTo>
                  <a:lnTo>
                    <a:pt x="4246" y="2211"/>
                  </a:lnTo>
                  <a:lnTo>
                    <a:pt x="4237" y="2208"/>
                  </a:lnTo>
                  <a:lnTo>
                    <a:pt x="4237" y="2200"/>
                  </a:lnTo>
                  <a:lnTo>
                    <a:pt x="4229" y="2197"/>
                  </a:lnTo>
                  <a:lnTo>
                    <a:pt x="4229" y="2188"/>
                  </a:lnTo>
                  <a:lnTo>
                    <a:pt x="4217" y="2180"/>
                  </a:lnTo>
                  <a:lnTo>
                    <a:pt x="4217" y="2173"/>
                  </a:lnTo>
                  <a:lnTo>
                    <a:pt x="4206" y="2164"/>
                  </a:lnTo>
                  <a:lnTo>
                    <a:pt x="4206" y="2153"/>
                  </a:lnTo>
                  <a:lnTo>
                    <a:pt x="4197" y="2148"/>
                  </a:lnTo>
                  <a:lnTo>
                    <a:pt x="4197" y="2140"/>
                  </a:lnTo>
                  <a:lnTo>
                    <a:pt x="4189" y="2137"/>
                  </a:lnTo>
                  <a:lnTo>
                    <a:pt x="4189" y="2131"/>
                  </a:lnTo>
                  <a:lnTo>
                    <a:pt x="4180" y="2131"/>
                  </a:lnTo>
                  <a:lnTo>
                    <a:pt x="4180" y="2128"/>
                  </a:lnTo>
                  <a:lnTo>
                    <a:pt x="4140" y="2137"/>
                  </a:lnTo>
                  <a:lnTo>
                    <a:pt x="4137" y="2148"/>
                  </a:lnTo>
                  <a:lnTo>
                    <a:pt x="4089" y="2157"/>
                  </a:lnTo>
                  <a:lnTo>
                    <a:pt x="4086" y="2184"/>
                  </a:lnTo>
                  <a:lnTo>
                    <a:pt x="4080" y="2184"/>
                  </a:lnTo>
                  <a:lnTo>
                    <a:pt x="4086" y="2268"/>
                  </a:lnTo>
                  <a:lnTo>
                    <a:pt x="4089" y="2268"/>
                  </a:lnTo>
                  <a:lnTo>
                    <a:pt x="4089" y="2280"/>
                  </a:lnTo>
                  <a:lnTo>
                    <a:pt x="4093" y="2280"/>
                  </a:lnTo>
                  <a:lnTo>
                    <a:pt x="4093" y="2293"/>
                  </a:lnTo>
                  <a:lnTo>
                    <a:pt x="4097" y="2293"/>
                  </a:lnTo>
                  <a:lnTo>
                    <a:pt x="4097" y="2313"/>
                  </a:lnTo>
                  <a:lnTo>
                    <a:pt x="4100" y="2313"/>
                  </a:lnTo>
                  <a:lnTo>
                    <a:pt x="4100" y="2324"/>
                  </a:lnTo>
                  <a:lnTo>
                    <a:pt x="4106" y="2324"/>
                  </a:lnTo>
                  <a:lnTo>
                    <a:pt x="4106" y="2337"/>
                  </a:lnTo>
                  <a:lnTo>
                    <a:pt x="4109" y="2337"/>
                  </a:lnTo>
                  <a:lnTo>
                    <a:pt x="4109" y="2357"/>
                  </a:lnTo>
                  <a:lnTo>
                    <a:pt x="4109" y="2357"/>
                  </a:lnTo>
                  <a:lnTo>
                    <a:pt x="4111" y="2358"/>
                  </a:lnTo>
                  <a:lnTo>
                    <a:pt x="4113" y="2360"/>
                  </a:lnTo>
                  <a:lnTo>
                    <a:pt x="4113" y="2364"/>
                  </a:lnTo>
                  <a:lnTo>
                    <a:pt x="4113" y="2368"/>
                  </a:lnTo>
                  <a:lnTo>
                    <a:pt x="4109" y="2368"/>
                  </a:lnTo>
                  <a:lnTo>
                    <a:pt x="4106" y="2397"/>
                  </a:lnTo>
                  <a:lnTo>
                    <a:pt x="4100" y="2397"/>
                  </a:lnTo>
                  <a:lnTo>
                    <a:pt x="4100" y="2411"/>
                  </a:lnTo>
                  <a:lnTo>
                    <a:pt x="4077" y="2433"/>
                  </a:lnTo>
                  <a:lnTo>
                    <a:pt x="4075" y="2442"/>
                  </a:lnTo>
                  <a:lnTo>
                    <a:pt x="4073" y="2455"/>
                  </a:lnTo>
                  <a:lnTo>
                    <a:pt x="4069" y="2464"/>
                  </a:lnTo>
                  <a:lnTo>
                    <a:pt x="4066" y="2468"/>
                  </a:lnTo>
                  <a:lnTo>
                    <a:pt x="4064" y="2469"/>
                  </a:lnTo>
                  <a:lnTo>
                    <a:pt x="4060" y="2469"/>
                  </a:lnTo>
                  <a:lnTo>
                    <a:pt x="4058" y="2469"/>
                  </a:lnTo>
                  <a:lnTo>
                    <a:pt x="4057" y="2471"/>
                  </a:lnTo>
                  <a:lnTo>
                    <a:pt x="4053" y="2471"/>
                  </a:lnTo>
                  <a:lnTo>
                    <a:pt x="4049" y="2480"/>
                  </a:lnTo>
                  <a:lnTo>
                    <a:pt x="4037" y="2480"/>
                  </a:lnTo>
                  <a:lnTo>
                    <a:pt x="4033" y="2488"/>
                  </a:lnTo>
                  <a:lnTo>
                    <a:pt x="4026" y="2488"/>
                  </a:lnTo>
                  <a:lnTo>
                    <a:pt x="4026" y="2493"/>
                  </a:lnTo>
                  <a:lnTo>
                    <a:pt x="4013" y="2493"/>
                  </a:lnTo>
                  <a:lnTo>
                    <a:pt x="4009" y="2500"/>
                  </a:lnTo>
                  <a:lnTo>
                    <a:pt x="3989" y="2504"/>
                  </a:lnTo>
                  <a:lnTo>
                    <a:pt x="3986" y="2513"/>
                  </a:lnTo>
                  <a:lnTo>
                    <a:pt x="3977" y="2513"/>
                  </a:lnTo>
                  <a:lnTo>
                    <a:pt x="3977" y="2517"/>
                  </a:lnTo>
                  <a:lnTo>
                    <a:pt x="3966" y="2517"/>
                  </a:lnTo>
                  <a:lnTo>
                    <a:pt x="3960" y="2524"/>
                  </a:lnTo>
                  <a:lnTo>
                    <a:pt x="3946" y="2528"/>
                  </a:lnTo>
                  <a:lnTo>
                    <a:pt x="3946" y="2531"/>
                  </a:lnTo>
                  <a:lnTo>
                    <a:pt x="3937" y="2531"/>
                  </a:lnTo>
                  <a:lnTo>
                    <a:pt x="3933" y="2540"/>
                  </a:lnTo>
                  <a:lnTo>
                    <a:pt x="3920" y="2540"/>
                  </a:lnTo>
                  <a:lnTo>
                    <a:pt x="3917" y="2548"/>
                  </a:lnTo>
                  <a:lnTo>
                    <a:pt x="3880" y="2548"/>
                  </a:lnTo>
                  <a:lnTo>
                    <a:pt x="3880" y="2564"/>
                  </a:lnTo>
                  <a:lnTo>
                    <a:pt x="3875" y="2568"/>
                  </a:lnTo>
                  <a:lnTo>
                    <a:pt x="3871" y="2571"/>
                  </a:lnTo>
                  <a:lnTo>
                    <a:pt x="3866" y="2575"/>
                  </a:lnTo>
                  <a:lnTo>
                    <a:pt x="3860" y="2578"/>
                  </a:lnTo>
                  <a:lnTo>
                    <a:pt x="3853" y="2580"/>
                  </a:lnTo>
                  <a:lnTo>
                    <a:pt x="3846" y="2602"/>
                  </a:lnTo>
                  <a:lnTo>
                    <a:pt x="3833" y="2618"/>
                  </a:lnTo>
                  <a:lnTo>
                    <a:pt x="3820" y="2637"/>
                  </a:lnTo>
                  <a:lnTo>
                    <a:pt x="3820" y="2644"/>
                  </a:lnTo>
                  <a:lnTo>
                    <a:pt x="3793" y="2668"/>
                  </a:lnTo>
                  <a:lnTo>
                    <a:pt x="3793" y="2677"/>
                  </a:lnTo>
                  <a:lnTo>
                    <a:pt x="3777" y="2684"/>
                  </a:lnTo>
                  <a:lnTo>
                    <a:pt x="3777" y="2691"/>
                  </a:lnTo>
                  <a:lnTo>
                    <a:pt x="3769" y="2697"/>
                  </a:lnTo>
                  <a:lnTo>
                    <a:pt x="3769" y="2700"/>
                  </a:lnTo>
                  <a:lnTo>
                    <a:pt x="3764" y="2704"/>
                  </a:lnTo>
                  <a:lnTo>
                    <a:pt x="3760" y="2704"/>
                  </a:lnTo>
                  <a:lnTo>
                    <a:pt x="3757" y="2706"/>
                  </a:lnTo>
                  <a:lnTo>
                    <a:pt x="3753" y="2706"/>
                  </a:lnTo>
                  <a:lnTo>
                    <a:pt x="3749" y="2708"/>
                  </a:lnTo>
                  <a:lnTo>
                    <a:pt x="3746" y="2711"/>
                  </a:lnTo>
                  <a:lnTo>
                    <a:pt x="3740" y="2717"/>
                  </a:lnTo>
                  <a:lnTo>
                    <a:pt x="3737" y="2717"/>
                  </a:lnTo>
                  <a:lnTo>
                    <a:pt x="3738" y="2718"/>
                  </a:lnTo>
                  <a:lnTo>
                    <a:pt x="3738" y="2724"/>
                  </a:lnTo>
                  <a:lnTo>
                    <a:pt x="3740" y="2728"/>
                  </a:lnTo>
                  <a:lnTo>
                    <a:pt x="3742" y="2733"/>
                  </a:lnTo>
                  <a:lnTo>
                    <a:pt x="3742" y="2738"/>
                  </a:lnTo>
                  <a:lnTo>
                    <a:pt x="3740" y="2744"/>
                  </a:lnTo>
                  <a:lnTo>
                    <a:pt x="3700" y="2751"/>
                  </a:lnTo>
                  <a:lnTo>
                    <a:pt x="3682" y="2762"/>
                  </a:lnTo>
                  <a:lnTo>
                    <a:pt x="3664" y="2775"/>
                  </a:lnTo>
                  <a:lnTo>
                    <a:pt x="3646" y="2788"/>
                  </a:lnTo>
                  <a:lnTo>
                    <a:pt x="3626" y="2797"/>
                  </a:lnTo>
                  <a:lnTo>
                    <a:pt x="3624" y="2802"/>
                  </a:lnTo>
                  <a:lnTo>
                    <a:pt x="3622" y="2806"/>
                  </a:lnTo>
                  <a:lnTo>
                    <a:pt x="3620" y="2808"/>
                  </a:lnTo>
                  <a:lnTo>
                    <a:pt x="3617" y="2811"/>
                  </a:lnTo>
                  <a:lnTo>
                    <a:pt x="3613" y="2811"/>
                  </a:lnTo>
                  <a:lnTo>
                    <a:pt x="3613" y="2820"/>
                  </a:lnTo>
                  <a:lnTo>
                    <a:pt x="3606" y="2824"/>
                  </a:lnTo>
                  <a:lnTo>
                    <a:pt x="3606" y="2831"/>
                  </a:lnTo>
                  <a:lnTo>
                    <a:pt x="3597" y="2837"/>
                  </a:lnTo>
                  <a:lnTo>
                    <a:pt x="3591" y="2849"/>
                  </a:lnTo>
                  <a:lnTo>
                    <a:pt x="3589" y="2868"/>
                  </a:lnTo>
                  <a:lnTo>
                    <a:pt x="3593" y="2868"/>
                  </a:lnTo>
                  <a:lnTo>
                    <a:pt x="3593" y="2873"/>
                  </a:lnTo>
                  <a:lnTo>
                    <a:pt x="3604" y="2869"/>
                  </a:lnTo>
                  <a:lnTo>
                    <a:pt x="3615" y="2868"/>
                  </a:lnTo>
                  <a:lnTo>
                    <a:pt x="3624" y="2869"/>
                  </a:lnTo>
                  <a:lnTo>
                    <a:pt x="3629" y="2880"/>
                  </a:lnTo>
                  <a:lnTo>
                    <a:pt x="3633" y="2886"/>
                  </a:lnTo>
                  <a:lnTo>
                    <a:pt x="3637" y="2891"/>
                  </a:lnTo>
                  <a:lnTo>
                    <a:pt x="3637" y="2898"/>
                  </a:lnTo>
                  <a:lnTo>
                    <a:pt x="3637" y="2908"/>
                  </a:lnTo>
                  <a:lnTo>
                    <a:pt x="3633" y="2911"/>
                  </a:lnTo>
                  <a:lnTo>
                    <a:pt x="3631" y="2915"/>
                  </a:lnTo>
                  <a:lnTo>
                    <a:pt x="3629" y="2917"/>
                  </a:lnTo>
                  <a:lnTo>
                    <a:pt x="3620" y="2917"/>
                  </a:lnTo>
                  <a:lnTo>
                    <a:pt x="3620" y="2920"/>
                  </a:lnTo>
                  <a:lnTo>
                    <a:pt x="3600" y="2924"/>
                  </a:lnTo>
                  <a:lnTo>
                    <a:pt x="3600" y="2928"/>
                  </a:lnTo>
                  <a:lnTo>
                    <a:pt x="3589" y="2928"/>
                  </a:lnTo>
                  <a:lnTo>
                    <a:pt x="3589" y="2933"/>
                  </a:lnTo>
                  <a:lnTo>
                    <a:pt x="3577" y="2940"/>
                  </a:lnTo>
                  <a:lnTo>
                    <a:pt x="3577" y="2948"/>
                  </a:lnTo>
                  <a:lnTo>
                    <a:pt x="3557" y="2964"/>
                  </a:lnTo>
                  <a:lnTo>
                    <a:pt x="3553" y="2971"/>
                  </a:lnTo>
                  <a:lnTo>
                    <a:pt x="3529" y="2971"/>
                  </a:lnTo>
                  <a:lnTo>
                    <a:pt x="3529" y="2977"/>
                  </a:lnTo>
                  <a:lnTo>
                    <a:pt x="3520" y="2977"/>
                  </a:lnTo>
                  <a:lnTo>
                    <a:pt x="3520" y="2980"/>
                  </a:lnTo>
                  <a:lnTo>
                    <a:pt x="3509" y="2980"/>
                  </a:lnTo>
                  <a:lnTo>
                    <a:pt x="3500" y="2993"/>
                  </a:lnTo>
                  <a:lnTo>
                    <a:pt x="3493" y="2993"/>
                  </a:lnTo>
                  <a:lnTo>
                    <a:pt x="3489" y="3000"/>
                  </a:lnTo>
                  <a:lnTo>
                    <a:pt x="3480" y="3000"/>
                  </a:lnTo>
                  <a:lnTo>
                    <a:pt x="3475" y="3009"/>
                  </a:lnTo>
                  <a:lnTo>
                    <a:pt x="3473" y="3022"/>
                  </a:lnTo>
                  <a:lnTo>
                    <a:pt x="3469" y="3031"/>
                  </a:lnTo>
                  <a:lnTo>
                    <a:pt x="3460" y="3037"/>
                  </a:lnTo>
                  <a:lnTo>
                    <a:pt x="3460" y="3044"/>
                  </a:lnTo>
                  <a:lnTo>
                    <a:pt x="3440" y="3060"/>
                  </a:lnTo>
                  <a:lnTo>
                    <a:pt x="3431" y="3071"/>
                  </a:lnTo>
                  <a:lnTo>
                    <a:pt x="3422" y="3080"/>
                  </a:lnTo>
                  <a:lnTo>
                    <a:pt x="3413" y="3088"/>
                  </a:lnTo>
                  <a:lnTo>
                    <a:pt x="3398" y="3091"/>
                  </a:lnTo>
                  <a:lnTo>
                    <a:pt x="3377" y="3091"/>
                  </a:lnTo>
                  <a:lnTo>
                    <a:pt x="3377" y="3060"/>
                  </a:lnTo>
                  <a:lnTo>
                    <a:pt x="3382" y="3057"/>
                  </a:lnTo>
                  <a:lnTo>
                    <a:pt x="3386" y="3055"/>
                  </a:lnTo>
                  <a:lnTo>
                    <a:pt x="3389" y="3053"/>
                  </a:lnTo>
                  <a:lnTo>
                    <a:pt x="3395" y="3049"/>
                  </a:lnTo>
                  <a:lnTo>
                    <a:pt x="3400" y="3048"/>
                  </a:lnTo>
                  <a:lnTo>
                    <a:pt x="3397" y="3024"/>
                  </a:lnTo>
                  <a:lnTo>
                    <a:pt x="3391" y="3004"/>
                  </a:lnTo>
                  <a:lnTo>
                    <a:pt x="3384" y="2982"/>
                  </a:lnTo>
                  <a:lnTo>
                    <a:pt x="3380" y="2957"/>
                  </a:lnTo>
                  <a:lnTo>
                    <a:pt x="3393" y="2951"/>
                  </a:lnTo>
                  <a:lnTo>
                    <a:pt x="3393" y="2948"/>
                  </a:lnTo>
                  <a:lnTo>
                    <a:pt x="3400" y="2948"/>
                  </a:lnTo>
                  <a:lnTo>
                    <a:pt x="3400" y="2944"/>
                  </a:lnTo>
                  <a:lnTo>
                    <a:pt x="3413" y="2937"/>
                  </a:lnTo>
                  <a:lnTo>
                    <a:pt x="3413" y="2928"/>
                  </a:lnTo>
                  <a:lnTo>
                    <a:pt x="3417" y="2928"/>
                  </a:lnTo>
                  <a:lnTo>
                    <a:pt x="3409" y="2884"/>
                  </a:lnTo>
                  <a:lnTo>
                    <a:pt x="3406" y="2884"/>
                  </a:lnTo>
                  <a:lnTo>
                    <a:pt x="3406" y="2873"/>
                  </a:lnTo>
                  <a:lnTo>
                    <a:pt x="3400" y="2873"/>
                  </a:lnTo>
                  <a:lnTo>
                    <a:pt x="3400" y="2777"/>
                  </a:lnTo>
                  <a:lnTo>
                    <a:pt x="3393" y="2773"/>
                  </a:lnTo>
                  <a:lnTo>
                    <a:pt x="3393" y="2768"/>
                  </a:lnTo>
                  <a:lnTo>
                    <a:pt x="3386" y="2764"/>
                  </a:lnTo>
                  <a:lnTo>
                    <a:pt x="3386" y="2757"/>
                  </a:lnTo>
                  <a:lnTo>
                    <a:pt x="3377" y="2751"/>
                  </a:lnTo>
                  <a:lnTo>
                    <a:pt x="3377" y="2728"/>
                  </a:lnTo>
                  <a:lnTo>
                    <a:pt x="3391" y="2729"/>
                  </a:lnTo>
                  <a:lnTo>
                    <a:pt x="3404" y="2733"/>
                  </a:lnTo>
                  <a:lnTo>
                    <a:pt x="3413" y="2737"/>
                  </a:lnTo>
                  <a:lnTo>
                    <a:pt x="3426" y="2740"/>
                  </a:lnTo>
                  <a:lnTo>
                    <a:pt x="3426" y="2744"/>
                  </a:lnTo>
                  <a:lnTo>
                    <a:pt x="3428" y="2746"/>
                  </a:lnTo>
                  <a:lnTo>
                    <a:pt x="3428" y="2748"/>
                  </a:lnTo>
                  <a:lnTo>
                    <a:pt x="3429" y="2749"/>
                  </a:lnTo>
                  <a:lnTo>
                    <a:pt x="3429" y="2751"/>
                  </a:lnTo>
                  <a:lnTo>
                    <a:pt x="3433" y="2751"/>
                  </a:lnTo>
                  <a:lnTo>
                    <a:pt x="3440" y="2757"/>
                  </a:lnTo>
                  <a:lnTo>
                    <a:pt x="3453" y="2760"/>
                  </a:lnTo>
                  <a:lnTo>
                    <a:pt x="3466" y="2760"/>
                  </a:lnTo>
                  <a:lnTo>
                    <a:pt x="3466" y="2757"/>
                  </a:lnTo>
                  <a:lnTo>
                    <a:pt x="3473" y="2757"/>
                  </a:lnTo>
                  <a:lnTo>
                    <a:pt x="3473" y="2751"/>
                  </a:lnTo>
                  <a:lnTo>
                    <a:pt x="3500" y="2751"/>
                  </a:lnTo>
                  <a:lnTo>
                    <a:pt x="3506" y="2717"/>
                  </a:lnTo>
                  <a:lnTo>
                    <a:pt x="3500" y="2713"/>
                  </a:lnTo>
                  <a:lnTo>
                    <a:pt x="3497" y="2711"/>
                  </a:lnTo>
                  <a:lnTo>
                    <a:pt x="3491" y="2709"/>
                  </a:lnTo>
                  <a:lnTo>
                    <a:pt x="3486" y="2708"/>
                  </a:lnTo>
                  <a:lnTo>
                    <a:pt x="3480" y="2691"/>
                  </a:lnTo>
                  <a:lnTo>
                    <a:pt x="3471" y="2688"/>
                  </a:lnTo>
                  <a:lnTo>
                    <a:pt x="3462" y="2684"/>
                  </a:lnTo>
                  <a:lnTo>
                    <a:pt x="3453" y="2680"/>
                  </a:lnTo>
                  <a:lnTo>
                    <a:pt x="3453" y="2677"/>
                  </a:lnTo>
                  <a:lnTo>
                    <a:pt x="3437" y="2677"/>
                  </a:lnTo>
                  <a:lnTo>
                    <a:pt x="3420" y="2657"/>
                  </a:lnTo>
                  <a:lnTo>
                    <a:pt x="3413" y="2657"/>
                  </a:lnTo>
                  <a:lnTo>
                    <a:pt x="3413" y="2653"/>
                  </a:lnTo>
                  <a:lnTo>
                    <a:pt x="3406" y="2651"/>
                  </a:lnTo>
                  <a:lnTo>
                    <a:pt x="3400" y="2651"/>
                  </a:lnTo>
                  <a:lnTo>
                    <a:pt x="3395" y="2653"/>
                  </a:lnTo>
                  <a:lnTo>
                    <a:pt x="3389" y="2655"/>
                  </a:lnTo>
                  <a:lnTo>
                    <a:pt x="3386" y="2657"/>
                  </a:lnTo>
                  <a:lnTo>
                    <a:pt x="3333" y="2657"/>
                  </a:lnTo>
                  <a:lnTo>
                    <a:pt x="3333" y="2660"/>
                  </a:lnTo>
                  <a:lnTo>
                    <a:pt x="3309" y="2660"/>
                  </a:lnTo>
                  <a:lnTo>
                    <a:pt x="3309" y="2664"/>
                  </a:lnTo>
                  <a:lnTo>
                    <a:pt x="3293" y="2664"/>
                  </a:lnTo>
                  <a:lnTo>
                    <a:pt x="3293" y="2668"/>
                  </a:lnTo>
                  <a:lnTo>
                    <a:pt x="3277" y="2668"/>
                  </a:lnTo>
                  <a:lnTo>
                    <a:pt x="3277" y="2671"/>
                  </a:lnTo>
                  <a:lnTo>
                    <a:pt x="3253" y="2671"/>
                  </a:lnTo>
                  <a:lnTo>
                    <a:pt x="3244" y="2675"/>
                  </a:lnTo>
                  <a:lnTo>
                    <a:pt x="3226" y="2677"/>
                  </a:lnTo>
                  <a:lnTo>
                    <a:pt x="3206" y="2680"/>
                  </a:lnTo>
                  <a:lnTo>
                    <a:pt x="3184" y="2682"/>
                  </a:lnTo>
                  <a:lnTo>
                    <a:pt x="3166" y="2682"/>
                  </a:lnTo>
                  <a:lnTo>
                    <a:pt x="3153" y="2680"/>
                  </a:lnTo>
                  <a:lnTo>
                    <a:pt x="3149" y="2671"/>
                  </a:lnTo>
                  <a:lnTo>
                    <a:pt x="3140" y="2671"/>
                  </a:lnTo>
                  <a:lnTo>
                    <a:pt x="3140" y="2668"/>
                  </a:lnTo>
                  <a:lnTo>
                    <a:pt x="3129" y="2664"/>
                  </a:lnTo>
                  <a:lnTo>
                    <a:pt x="3129" y="2653"/>
                  </a:lnTo>
                  <a:lnTo>
                    <a:pt x="3124" y="2649"/>
                  </a:lnTo>
                  <a:lnTo>
                    <a:pt x="3122" y="2646"/>
                  </a:lnTo>
                  <a:lnTo>
                    <a:pt x="3120" y="2642"/>
                  </a:lnTo>
                  <a:lnTo>
                    <a:pt x="3118" y="2638"/>
                  </a:lnTo>
                  <a:lnTo>
                    <a:pt x="3117" y="2637"/>
                  </a:lnTo>
                  <a:lnTo>
                    <a:pt x="3113" y="2635"/>
                  </a:lnTo>
                  <a:lnTo>
                    <a:pt x="3109" y="2635"/>
                  </a:lnTo>
                  <a:lnTo>
                    <a:pt x="3106" y="2635"/>
                  </a:lnTo>
                  <a:lnTo>
                    <a:pt x="3104" y="2635"/>
                  </a:lnTo>
                  <a:lnTo>
                    <a:pt x="3100" y="2633"/>
                  </a:lnTo>
                  <a:lnTo>
                    <a:pt x="3100" y="2620"/>
                  </a:lnTo>
                  <a:lnTo>
                    <a:pt x="3097" y="2620"/>
                  </a:lnTo>
                  <a:lnTo>
                    <a:pt x="3097" y="2608"/>
                  </a:lnTo>
                  <a:lnTo>
                    <a:pt x="3089" y="2604"/>
                  </a:lnTo>
                  <a:lnTo>
                    <a:pt x="3089" y="2597"/>
                  </a:lnTo>
                  <a:lnTo>
                    <a:pt x="3069" y="2584"/>
                  </a:lnTo>
                  <a:lnTo>
                    <a:pt x="3053" y="2540"/>
                  </a:lnTo>
                  <a:lnTo>
                    <a:pt x="3040" y="2544"/>
                  </a:lnTo>
                  <a:lnTo>
                    <a:pt x="3040" y="2548"/>
                  </a:lnTo>
                  <a:lnTo>
                    <a:pt x="3033" y="2548"/>
                  </a:lnTo>
                  <a:lnTo>
                    <a:pt x="3033" y="2551"/>
                  </a:lnTo>
                  <a:lnTo>
                    <a:pt x="2989" y="2551"/>
                  </a:lnTo>
                  <a:lnTo>
                    <a:pt x="2978" y="2537"/>
                  </a:lnTo>
                  <a:lnTo>
                    <a:pt x="2964" y="2522"/>
                  </a:lnTo>
                  <a:lnTo>
                    <a:pt x="2951" y="2509"/>
                  </a:lnTo>
                  <a:lnTo>
                    <a:pt x="2940" y="2493"/>
                  </a:lnTo>
                  <a:lnTo>
                    <a:pt x="2929" y="2493"/>
                  </a:lnTo>
                  <a:lnTo>
                    <a:pt x="2929" y="2488"/>
                  </a:lnTo>
                  <a:lnTo>
                    <a:pt x="2926" y="2488"/>
                  </a:lnTo>
                  <a:lnTo>
                    <a:pt x="2926" y="2493"/>
                  </a:lnTo>
                  <a:lnTo>
                    <a:pt x="2900" y="2493"/>
                  </a:lnTo>
                  <a:lnTo>
                    <a:pt x="2900" y="2513"/>
                  </a:lnTo>
                  <a:lnTo>
                    <a:pt x="2877" y="2513"/>
                  </a:lnTo>
                  <a:lnTo>
                    <a:pt x="2877" y="2508"/>
                  </a:lnTo>
                  <a:lnTo>
                    <a:pt x="2875" y="2506"/>
                  </a:lnTo>
                  <a:lnTo>
                    <a:pt x="2875" y="2504"/>
                  </a:lnTo>
                  <a:lnTo>
                    <a:pt x="2873" y="2504"/>
                  </a:lnTo>
                  <a:lnTo>
                    <a:pt x="2871" y="2502"/>
                  </a:lnTo>
                  <a:lnTo>
                    <a:pt x="2869" y="2500"/>
                  </a:lnTo>
                  <a:lnTo>
                    <a:pt x="2858" y="2495"/>
                  </a:lnTo>
                  <a:lnTo>
                    <a:pt x="2842" y="2491"/>
                  </a:lnTo>
                  <a:lnTo>
                    <a:pt x="2826" y="2493"/>
                  </a:lnTo>
                  <a:lnTo>
                    <a:pt x="2817" y="2537"/>
                  </a:lnTo>
                  <a:lnTo>
                    <a:pt x="2806" y="2537"/>
                  </a:lnTo>
                  <a:lnTo>
                    <a:pt x="2806" y="2540"/>
                  </a:lnTo>
                  <a:lnTo>
                    <a:pt x="2802" y="2544"/>
                  </a:lnTo>
                  <a:lnTo>
                    <a:pt x="2800" y="2546"/>
                  </a:lnTo>
                  <a:lnTo>
                    <a:pt x="2798" y="2551"/>
                  </a:lnTo>
                  <a:lnTo>
                    <a:pt x="2797" y="2557"/>
                  </a:lnTo>
                  <a:lnTo>
                    <a:pt x="2777" y="2557"/>
                  </a:lnTo>
                  <a:lnTo>
                    <a:pt x="2771" y="2580"/>
                  </a:lnTo>
                  <a:lnTo>
                    <a:pt x="2762" y="2597"/>
                  </a:lnTo>
                  <a:lnTo>
                    <a:pt x="2749" y="2611"/>
                  </a:lnTo>
                  <a:lnTo>
                    <a:pt x="2746" y="2620"/>
                  </a:lnTo>
                  <a:lnTo>
                    <a:pt x="2733" y="2620"/>
                  </a:lnTo>
                  <a:lnTo>
                    <a:pt x="2729" y="2628"/>
                  </a:lnTo>
                  <a:lnTo>
                    <a:pt x="2660" y="2633"/>
                  </a:lnTo>
                  <a:lnTo>
                    <a:pt x="2657" y="2640"/>
                  </a:lnTo>
                  <a:lnTo>
                    <a:pt x="2609" y="2644"/>
                  </a:lnTo>
                  <a:lnTo>
                    <a:pt x="2609" y="2640"/>
                  </a:lnTo>
                  <a:lnTo>
                    <a:pt x="2600" y="2640"/>
                  </a:lnTo>
                  <a:lnTo>
                    <a:pt x="2600" y="2637"/>
                  </a:lnTo>
                  <a:lnTo>
                    <a:pt x="2589" y="2637"/>
                  </a:lnTo>
                  <a:lnTo>
                    <a:pt x="2586" y="2628"/>
                  </a:lnTo>
                  <a:lnTo>
                    <a:pt x="2573" y="2628"/>
                  </a:lnTo>
                  <a:lnTo>
                    <a:pt x="2573" y="2624"/>
                  </a:lnTo>
                  <a:lnTo>
                    <a:pt x="2566" y="2624"/>
                  </a:lnTo>
                  <a:lnTo>
                    <a:pt x="2566" y="2620"/>
                  </a:lnTo>
                  <a:lnTo>
                    <a:pt x="2549" y="2620"/>
                  </a:lnTo>
                  <a:lnTo>
                    <a:pt x="2549" y="2617"/>
                  </a:lnTo>
                  <a:lnTo>
                    <a:pt x="2537" y="2617"/>
                  </a:lnTo>
                  <a:lnTo>
                    <a:pt x="2537" y="2611"/>
                  </a:lnTo>
                  <a:lnTo>
                    <a:pt x="2520" y="2611"/>
                  </a:lnTo>
                  <a:lnTo>
                    <a:pt x="2520" y="2608"/>
                  </a:lnTo>
                  <a:lnTo>
                    <a:pt x="2508" y="2608"/>
                  </a:lnTo>
                  <a:lnTo>
                    <a:pt x="2495" y="2611"/>
                  </a:lnTo>
                  <a:lnTo>
                    <a:pt x="2486" y="2617"/>
                  </a:lnTo>
                  <a:lnTo>
                    <a:pt x="2477" y="2620"/>
                  </a:lnTo>
                  <a:lnTo>
                    <a:pt x="2464" y="2620"/>
                  </a:lnTo>
                  <a:lnTo>
                    <a:pt x="2446" y="2618"/>
                  </a:lnTo>
                  <a:lnTo>
                    <a:pt x="2428" y="2615"/>
                  </a:lnTo>
                  <a:lnTo>
                    <a:pt x="2409" y="2611"/>
                  </a:lnTo>
                  <a:lnTo>
                    <a:pt x="2397" y="2608"/>
                  </a:lnTo>
                  <a:lnTo>
                    <a:pt x="2397" y="2600"/>
                  </a:lnTo>
                  <a:lnTo>
                    <a:pt x="2393" y="2598"/>
                  </a:lnTo>
                  <a:lnTo>
                    <a:pt x="2389" y="2597"/>
                  </a:lnTo>
                  <a:lnTo>
                    <a:pt x="2388" y="2597"/>
                  </a:lnTo>
                  <a:lnTo>
                    <a:pt x="2386" y="2595"/>
                  </a:lnTo>
                  <a:lnTo>
                    <a:pt x="2386" y="2593"/>
                  </a:lnTo>
                  <a:lnTo>
                    <a:pt x="2384" y="2591"/>
                  </a:lnTo>
                  <a:lnTo>
                    <a:pt x="2380" y="2588"/>
                  </a:lnTo>
                  <a:lnTo>
                    <a:pt x="2380" y="2584"/>
                  </a:lnTo>
                  <a:lnTo>
                    <a:pt x="2373" y="2584"/>
                  </a:lnTo>
                  <a:lnTo>
                    <a:pt x="2369" y="2593"/>
                  </a:lnTo>
                  <a:lnTo>
                    <a:pt x="2362" y="2595"/>
                  </a:lnTo>
                  <a:lnTo>
                    <a:pt x="2349" y="2598"/>
                  </a:lnTo>
                  <a:lnTo>
                    <a:pt x="2333" y="2600"/>
                  </a:lnTo>
                  <a:lnTo>
                    <a:pt x="2315" y="2604"/>
                  </a:lnTo>
                  <a:lnTo>
                    <a:pt x="2300" y="2606"/>
                  </a:lnTo>
                  <a:lnTo>
                    <a:pt x="2289" y="2604"/>
                  </a:lnTo>
                  <a:lnTo>
                    <a:pt x="2289" y="2600"/>
                  </a:lnTo>
                  <a:lnTo>
                    <a:pt x="2266" y="2600"/>
                  </a:lnTo>
                  <a:lnTo>
                    <a:pt x="2266" y="2604"/>
                  </a:lnTo>
                  <a:lnTo>
                    <a:pt x="2249" y="2604"/>
                  </a:lnTo>
                  <a:lnTo>
                    <a:pt x="2249" y="2608"/>
                  </a:lnTo>
                  <a:lnTo>
                    <a:pt x="2200" y="2608"/>
                  </a:lnTo>
                  <a:lnTo>
                    <a:pt x="2200" y="2611"/>
                  </a:lnTo>
                  <a:lnTo>
                    <a:pt x="2146" y="2611"/>
                  </a:lnTo>
                  <a:lnTo>
                    <a:pt x="2146" y="2617"/>
                  </a:lnTo>
                  <a:lnTo>
                    <a:pt x="2100" y="2617"/>
                  </a:lnTo>
                  <a:lnTo>
                    <a:pt x="2100" y="2620"/>
                  </a:lnTo>
                  <a:lnTo>
                    <a:pt x="2046" y="2620"/>
                  </a:lnTo>
                  <a:lnTo>
                    <a:pt x="2046" y="2624"/>
                  </a:lnTo>
                  <a:lnTo>
                    <a:pt x="2009" y="2624"/>
                  </a:lnTo>
                  <a:lnTo>
                    <a:pt x="2009" y="2628"/>
                  </a:lnTo>
                  <a:lnTo>
                    <a:pt x="1960" y="2628"/>
                  </a:lnTo>
                  <a:lnTo>
                    <a:pt x="1935" y="2633"/>
                  </a:lnTo>
                  <a:lnTo>
                    <a:pt x="1906" y="2635"/>
                  </a:lnTo>
                  <a:lnTo>
                    <a:pt x="1873" y="2637"/>
                  </a:lnTo>
                  <a:lnTo>
                    <a:pt x="1793" y="2633"/>
                  </a:lnTo>
                  <a:lnTo>
                    <a:pt x="1793" y="2637"/>
                  </a:lnTo>
                  <a:lnTo>
                    <a:pt x="1733" y="2637"/>
                  </a:lnTo>
                  <a:lnTo>
                    <a:pt x="1733" y="2633"/>
                  </a:lnTo>
                  <a:lnTo>
                    <a:pt x="1637" y="2633"/>
                  </a:lnTo>
                  <a:lnTo>
                    <a:pt x="1588" y="2633"/>
                  </a:lnTo>
                  <a:lnTo>
                    <a:pt x="1537" y="2631"/>
                  </a:lnTo>
                  <a:lnTo>
                    <a:pt x="1491" y="2628"/>
                  </a:lnTo>
                  <a:lnTo>
                    <a:pt x="1449" y="2620"/>
                  </a:lnTo>
                  <a:lnTo>
                    <a:pt x="1353" y="2620"/>
                  </a:lnTo>
                  <a:lnTo>
                    <a:pt x="1353" y="2617"/>
                  </a:lnTo>
                  <a:lnTo>
                    <a:pt x="1346" y="2617"/>
                  </a:lnTo>
                  <a:lnTo>
                    <a:pt x="1337" y="2604"/>
                  </a:lnTo>
                  <a:lnTo>
                    <a:pt x="1300" y="2604"/>
                  </a:lnTo>
                  <a:lnTo>
                    <a:pt x="1300" y="2600"/>
                  </a:lnTo>
                  <a:lnTo>
                    <a:pt x="1273" y="2600"/>
                  </a:lnTo>
                  <a:lnTo>
                    <a:pt x="1273" y="2597"/>
                  </a:lnTo>
                  <a:lnTo>
                    <a:pt x="1253" y="2597"/>
                  </a:lnTo>
                  <a:lnTo>
                    <a:pt x="1253" y="2593"/>
                  </a:lnTo>
                  <a:lnTo>
                    <a:pt x="1126" y="2584"/>
                  </a:lnTo>
                  <a:lnTo>
                    <a:pt x="1126" y="2580"/>
                  </a:lnTo>
                  <a:lnTo>
                    <a:pt x="1097" y="2580"/>
                  </a:lnTo>
                  <a:lnTo>
                    <a:pt x="1097" y="2577"/>
                  </a:lnTo>
                  <a:lnTo>
                    <a:pt x="1077" y="2577"/>
                  </a:lnTo>
                  <a:lnTo>
                    <a:pt x="1077" y="2573"/>
                  </a:lnTo>
                  <a:lnTo>
                    <a:pt x="1020" y="2573"/>
                  </a:lnTo>
                  <a:lnTo>
                    <a:pt x="1020" y="2568"/>
                  </a:lnTo>
                  <a:lnTo>
                    <a:pt x="989" y="2568"/>
                  </a:lnTo>
                  <a:lnTo>
                    <a:pt x="989" y="2564"/>
                  </a:lnTo>
                  <a:lnTo>
                    <a:pt x="980" y="2564"/>
                  </a:lnTo>
                  <a:lnTo>
                    <a:pt x="980" y="2560"/>
                  </a:lnTo>
                  <a:lnTo>
                    <a:pt x="953" y="2560"/>
                  </a:lnTo>
                  <a:lnTo>
                    <a:pt x="915" y="2551"/>
                  </a:lnTo>
                  <a:lnTo>
                    <a:pt x="875" y="2542"/>
                  </a:lnTo>
                  <a:lnTo>
                    <a:pt x="837" y="2531"/>
                  </a:lnTo>
                  <a:lnTo>
                    <a:pt x="786" y="2528"/>
                  </a:lnTo>
                  <a:lnTo>
                    <a:pt x="786" y="2524"/>
                  </a:lnTo>
                  <a:lnTo>
                    <a:pt x="773" y="2524"/>
                  </a:lnTo>
                  <a:lnTo>
                    <a:pt x="773" y="2520"/>
                  </a:lnTo>
                  <a:lnTo>
                    <a:pt x="717" y="2513"/>
                  </a:lnTo>
                  <a:lnTo>
                    <a:pt x="717" y="2508"/>
                  </a:lnTo>
                  <a:lnTo>
                    <a:pt x="700" y="2508"/>
                  </a:lnTo>
                  <a:lnTo>
                    <a:pt x="700" y="2504"/>
                  </a:lnTo>
                  <a:lnTo>
                    <a:pt x="689" y="2504"/>
                  </a:lnTo>
                  <a:lnTo>
                    <a:pt x="689" y="2500"/>
                  </a:lnTo>
                  <a:lnTo>
                    <a:pt x="669" y="2500"/>
                  </a:lnTo>
                  <a:lnTo>
                    <a:pt x="669" y="2497"/>
                  </a:lnTo>
                  <a:lnTo>
                    <a:pt x="660" y="2497"/>
                  </a:lnTo>
                  <a:lnTo>
                    <a:pt x="660" y="2493"/>
                  </a:lnTo>
                  <a:lnTo>
                    <a:pt x="649" y="2493"/>
                  </a:lnTo>
                  <a:lnTo>
                    <a:pt x="649" y="2488"/>
                  </a:lnTo>
                  <a:lnTo>
                    <a:pt x="626" y="2488"/>
                  </a:lnTo>
                  <a:lnTo>
                    <a:pt x="626" y="2484"/>
                  </a:lnTo>
                  <a:lnTo>
                    <a:pt x="597" y="2480"/>
                  </a:lnTo>
                  <a:lnTo>
                    <a:pt x="597" y="2477"/>
                  </a:lnTo>
                  <a:lnTo>
                    <a:pt x="586" y="2477"/>
                  </a:lnTo>
                  <a:lnTo>
                    <a:pt x="586" y="2471"/>
                  </a:lnTo>
                  <a:lnTo>
                    <a:pt x="569" y="2471"/>
                  </a:lnTo>
                  <a:lnTo>
                    <a:pt x="569" y="2468"/>
                  </a:lnTo>
                  <a:lnTo>
                    <a:pt x="533" y="2464"/>
                  </a:lnTo>
                  <a:lnTo>
                    <a:pt x="533" y="2460"/>
                  </a:lnTo>
                  <a:lnTo>
                    <a:pt x="517" y="2460"/>
                  </a:lnTo>
                  <a:lnTo>
                    <a:pt x="517" y="2457"/>
                  </a:lnTo>
                  <a:lnTo>
                    <a:pt x="509" y="2457"/>
                  </a:lnTo>
                  <a:lnTo>
                    <a:pt x="509" y="2453"/>
                  </a:lnTo>
                  <a:lnTo>
                    <a:pt x="493" y="2453"/>
                  </a:lnTo>
                  <a:lnTo>
                    <a:pt x="493" y="2448"/>
                  </a:lnTo>
                  <a:lnTo>
                    <a:pt x="477" y="2448"/>
                  </a:lnTo>
                  <a:lnTo>
                    <a:pt x="466" y="2433"/>
                  </a:lnTo>
                  <a:lnTo>
                    <a:pt x="457" y="2428"/>
                  </a:lnTo>
                  <a:lnTo>
                    <a:pt x="457" y="2391"/>
                  </a:lnTo>
                  <a:lnTo>
                    <a:pt x="449" y="2391"/>
                  </a:lnTo>
                  <a:lnTo>
                    <a:pt x="449" y="2353"/>
                  </a:lnTo>
                  <a:lnTo>
                    <a:pt x="420" y="2353"/>
                  </a:lnTo>
                  <a:lnTo>
                    <a:pt x="420" y="2308"/>
                  </a:lnTo>
                  <a:lnTo>
                    <a:pt x="373" y="2300"/>
                  </a:lnTo>
                  <a:lnTo>
                    <a:pt x="373" y="2304"/>
                  </a:lnTo>
                  <a:lnTo>
                    <a:pt x="393" y="2328"/>
                  </a:lnTo>
                  <a:lnTo>
                    <a:pt x="400" y="2331"/>
                  </a:lnTo>
                  <a:lnTo>
                    <a:pt x="400" y="2340"/>
                  </a:lnTo>
                  <a:lnTo>
                    <a:pt x="417" y="2353"/>
                  </a:lnTo>
                  <a:lnTo>
                    <a:pt x="417" y="2380"/>
                  </a:lnTo>
                  <a:lnTo>
                    <a:pt x="424" y="2406"/>
                  </a:lnTo>
                  <a:lnTo>
                    <a:pt x="428" y="2433"/>
                  </a:lnTo>
                  <a:lnTo>
                    <a:pt x="429" y="2464"/>
                  </a:lnTo>
                  <a:lnTo>
                    <a:pt x="377" y="2464"/>
                  </a:lnTo>
                  <a:lnTo>
                    <a:pt x="373" y="2457"/>
                  </a:lnTo>
                  <a:lnTo>
                    <a:pt x="366" y="2457"/>
                  </a:lnTo>
                  <a:lnTo>
                    <a:pt x="366" y="2448"/>
                  </a:lnTo>
                  <a:lnTo>
                    <a:pt x="348" y="2438"/>
                  </a:lnTo>
                  <a:lnTo>
                    <a:pt x="335" y="2426"/>
                  </a:lnTo>
                  <a:lnTo>
                    <a:pt x="320" y="2411"/>
                  </a:lnTo>
                  <a:lnTo>
                    <a:pt x="313" y="2408"/>
                  </a:lnTo>
                  <a:lnTo>
                    <a:pt x="306" y="2368"/>
                  </a:lnTo>
                  <a:lnTo>
                    <a:pt x="280" y="2364"/>
                  </a:lnTo>
                  <a:lnTo>
                    <a:pt x="280" y="2337"/>
                  </a:lnTo>
                  <a:lnTo>
                    <a:pt x="277" y="2337"/>
                  </a:lnTo>
                  <a:lnTo>
                    <a:pt x="269" y="2322"/>
                  </a:lnTo>
                  <a:lnTo>
                    <a:pt x="260" y="2311"/>
                  </a:lnTo>
                  <a:lnTo>
                    <a:pt x="249" y="2300"/>
                  </a:lnTo>
                  <a:lnTo>
                    <a:pt x="240" y="2297"/>
                  </a:lnTo>
                  <a:lnTo>
                    <a:pt x="240" y="2248"/>
                  </a:lnTo>
                  <a:lnTo>
                    <a:pt x="237" y="2246"/>
                  </a:lnTo>
                  <a:lnTo>
                    <a:pt x="233" y="2242"/>
                  </a:lnTo>
                  <a:lnTo>
                    <a:pt x="231" y="2240"/>
                  </a:lnTo>
                  <a:lnTo>
                    <a:pt x="228" y="2237"/>
                  </a:lnTo>
                  <a:lnTo>
                    <a:pt x="224" y="2235"/>
                  </a:lnTo>
                  <a:lnTo>
                    <a:pt x="218" y="2233"/>
                  </a:lnTo>
                  <a:lnTo>
                    <a:pt x="213" y="2233"/>
                  </a:lnTo>
                  <a:lnTo>
                    <a:pt x="213" y="2226"/>
                  </a:lnTo>
                  <a:lnTo>
                    <a:pt x="213" y="2218"/>
                  </a:lnTo>
                  <a:lnTo>
                    <a:pt x="211" y="2215"/>
                  </a:lnTo>
                  <a:lnTo>
                    <a:pt x="209" y="2209"/>
                  </a:lnTo>
                  <a:lnTo>
                    <a:pt x="209" y="2204"/>
                  </a:lnTo>
                  <a:lnTo>
                    <a:pt x="202" y="2202"/>
                  </a:lnTo>
                  <a:lnTo>
                    <a:pt x="197" y="2200"/>
                  </a:lnTo>
                  <a:lnTo>
                    <a:pt x="193" y="2197"/>
                  </a:lnTo>
                  <a:lnTo>
                    <a:pt x="188" y="2195"/>
                  </a:lnTo>
                  <a:lnTo>
                    <a:pt x="180" y="2191"/>
                  </a:lnTo>
                  <a:lnTo>
                    <a:pt x="180" y="2140"/>
                  </a:lnTo>
                  <a:lnTo>
                    <a:pt x="200" y="2137"/>
                  </a:lnTo>
                  <a:lnTo>
                    <a:pt x="200" y="2108"/>
                  </a:lnTo>
                  <a:lnTo>
                    <a:pt x="226" y="2108"/>
                  </a:lnTo>
                  <a:lnTo>
                    <a:pt x="226" y="2060"/>
                  </a:lnTo>
                  <a:lnTo>
                    <a:pt x="233" y="2060"/>
                  </a:lnTo>
                  <a:lnTo>
                    <a:pt x="235" y="2057"/>
                  </a:lnTo>
                  <a:lnTo>
                    <a:pt x="237" y="2055"/>
                  </a:lnTo>
                  <a:lnTo>
                    <a:pt x="238" y="2051"/>
                  </a:lnTo>
                  <a:lnTo>
                    <a:pt x="240" y="2049"/>
                  </a:lnTo>
                  <a:lnTo>
                    <a:pt x="240" y="2044"/>
                  </a:lnTo>
                  <a:lnTo>
                    <a:pt x="237" y="2033"/>
                  </a:lnTo>
                  <a:lnTo>
                    <a:pt x="235" y="2020"/>
                  </a:lnTo>
                  <a:lnTo>
                    <a:pt x="238" y="2004"/>
                  </a:lnTo>
                  <a:lnTo>
                    <a:pt x="242" y="1989"/>
                  </a:lnTo>
                  <a:lnTo>
                    <a:pt x="246" y="1977"/>
                  </a:lnTo>
                  <a:lnTo>
                    <a:pt x="249" y="1968"/>
                  </a:lnTo>
                  <a:lnTo>
                    <a:pt x="246" y="1966"/>
                  </a:lnTo>
                  <a:lnTo>
                    <a:pt x="244" y="1964"/>
                  </a:lnTo>
                  <a:lnTo>
                    <a:pt x="242" y="1962"/>
                  </a:lnTo>
                  <a:lnTo>
                    <a:pt x="242" y="1960"/>
                  </a:lnTo>
                  <a:lnTo>
                    <a:pt x="244" y="1960"/>
                  </a:lnTo>
                  <a:lnTo>
                    <a:pt x="244" y="1958"/>
                  </a:lnTo>
                  <a:lnTo>
                    <a:pt x="242" y="1955"/>
                  </a:lnTo>
                  <a:lnTo>
                    <a:pt x="240" y="1953"/>
                  </a:lnTo>
                  <a:lnTo>
                    <a:pt x="237" y="1953"/>
                  </a:lnTo>
                  <a:lnTo>
                    <a:pt x="229" y="1940"/>
                  </a:lnTo>
                  <a:lnTo>
                    <a:pt x="217" y="1937"/>
                  </a:lnTo>
                  <a:lnTo>
                    <a:pt x="213" y="1926"/>
                  </a:lnTo>
                  <a:lnTo>
                    <a:pt x="211" y="1906"/>
                  </a:lnTo>
                  <a:lnTo>
                    <a:pt x="209" y="1882"/>
                  </a:lnTo>
                  <a:lnTo>
                    <a:pt x="208" y="1860"/>
                  </a:lnTo>
                  <a:lnTo>
                    <a:pt x="209" y="1844"/>
                  </a:lnTo>
                  <a:lnTo>
                    <a:pt x="211" y="1840"/>
                  </a:lnTo>
                  <a:lnTo>
                    <a:pt x="213" y="1837"/>
                  </a:lnTo>
                  <a:lnTo>
                    <a:pt x="215" y="1833"/>
                  </a:lnTo>
                  <a:lnTo>
                    <a:pt x="217" y="1829"/>
                  </a:lnTo>
                  <a:lnTo>
                    <a:pt x="218" y="1826"/>
                  </a:lnTo>
                  <a:lnTo>
                    <a:pt x="217" y="1820"/>
                  </a:lnTo>
                  <a:lnTo>
                    <a:pt x="209" y="1817"/>
                  </a:lnTo>
                  <a:lnTo>
                    <a:pt x="209" y="1800"/>
                  </a:lnTo>
                  <a:lnTo>
                    <a:pt x="206" y="1800"/>
                  </a:lnTo>
                  <a:lnTo>
                    <a:pt x="200" y="1771"/>
                  </a:lnTo>
                  <a:lnTo>
                    <a:pt x="197" y="1771"/>
                  </a:lnTo>
                  <a:lnTo>
                    <a:pt x="197" y="1744"/>
                  </a:lnTo>
                  <a:lnTo>
                    <a:pt x="200" y="1744"/>
                  </a:lnTo>
                  <a:lnTo>
                    <a:pt x="200" y="1740"/>
                  </a:lnTo>
                  <a:lnTo>
                    <a:pt x="198" y="1724"/>
                  </a:lnTo>
                  <a:lnTo>
                    <a:pt x="195" y="1704"/>
                  </a:lnTo>
                  <a:lnTo>
                    <a:pt x="197" y="1684"/>
                  </a:lnTo>
                  <a:lnTo>
                    <a:pt x="200" y="1684"/>
                  </a:lnTo>
                  <a:lnTo>
                    <a:pt x="206" y="1664"/>
                  </a:lnTo>
                  <a:lnTo>
                    <a:pt x="220" y="1664"/>
                  </a:lnTo>
                  <a:lnTo>
                    <a:pt x="222" y="1662"/>
                  </a:lnTo>
                  <a:lnTo>
                    <a:pt x="224" y="1660"/>
                  </a:lnTo>
                  <a:lnTo>
                    <a:pt x="226" y="1657"/>
                  </a:lnTo>
                  <a:lnTo>
                    <a:pt x="229" y="1651"/>
                  </a:lnTo>
                  <a:lnTo>
                    <a:pt x="231" y="1648"/>
                  </a:lnTo>
                  <a:lnTo>
                    <a:pt x="235" y="1644"/>
                  </a:lnTo>
                  <a:lnTo>
                    <a:pt x="237" y="1642"/>
                  </a:lnTo>
                  <a:lnTo>
                    <a:pt x="237" y="1640"/>
                  </a:lnTo>
                  <a:lnTo>
                    <a:pt x="249" y="1640"/>
                  </a:lnTo>
                  <a:lnTo>
                    <a:pt x="253" y="1631"/>
                  </a:lnTo>
                  <a:lnTo>
                    <a:pt x="257" y="1631"/>
                  </a:lnTo>
                  <a:lnTo>
                    <a:pt x="257" y="1624"/>
                  </a:lnTo>
                  <a:lnTo>
                    <a:pt x="260" y="1624"/>
                  </a:lnTo>
                  <a:lnTo>
                    <a:pt x="260" y="1617"/>
                  </a:lnTo>
                  <a:lnTo>
                    <a:pt x="266" y="1617"/>
                  </a:lnTo>
                  <a:lnTo>
                    <a:pt x="266" y="1604"/>
                  </a:lnTo>
                  <a:lnTo>
                    <a:pt x="269" y="1604"/>
                  </a:lnTo>
                  <a:lnTo>
                    <a:pt x="269" y="1593"/>
                  </a:lnTo>
                  <a:lnTo>
                    <a:pt x="277" y="1588"/>
                  </a:lnTo>
                  <a:lnTo>
                    <a:pt x="280" y="1564"/>
                  </a:lnTo>
                  <a:lnTo>
                    <a:pt x="277" y="1560"/>
                  </a:lnTo>
                  <a:lnTo>
                    <a:pt x="273" y="1558"/>
                  </a:lnTo>
                  <a:lnTo>
                    <a:pt x="271" y="1555"/>
                  </a:lnTo>
                  <a:lnTo>
                    <a:pt x="271" y="1551"/>
                  </a:lnTo>
                  <a:lnTo>
                    <a:pt x="269" y="1549"/>
                  </a:lnTo>
                  <a:lnTo>
                    <a:pt x="268" y="1544"/>
                  </a:lnTo>
                  <a:lnTo>
                    <a:pt x="266" y="1540"/>
                  </a:lnTo>
                  <a:lnTo>
                    <a:pt x="249" y="1528"/>
                  </a:lnTo>
                  <a:lnTo>
                    <a:pt x="249" y="1520"/>
                  </a:lnTo>
                  <a:lnTo>
                    <a:pt x="233" y="1508"/>
                  </a:lnTo>
                  <a:lnTo>
                    <a:pt x="233" y="1500"/>
                  </a:lnTo>
                  <a:lnTo>
                    <a:pt x="220" y="1491"/>
                  </a:lnTo>
                  <a:lnTo>
                    <a:pt x="220" y="1388"/>
                  </a:lnTo>
                  <a:lnTo>
                    <a:pt x="224" y="1378"/>
                  </a:lnTo>
                  <a:lnTo>
                    <a:pt x="224" y="1362"/>
                  </a:lnTo>
                  <a:lnTo>
                    <a:pt x="222" y="1344"/>
                  </a:lnTo>
                  <a:lnTo>
                    <a:pt x="222" y="1324"/>
                  </a:lnTo>
                  <a:lnTo>
                    <a:pt x="220" y="1308"/>
                  </a:lnTo>
                  <a:lnTo>
                    <a:pt x="217" y="1233"/>
                  </a:lnTo>
                  <a:lnTo>
                    <a:pt x="213" y="1233"/>
                  </a:lnTo>
                  <a:lnTo>
                    <a:pt x="213" y="1224"/>
                  </a:lnTo>
                  <a:lnTo>
                    <a:pt x="206" y="1220"/>
                  </a:lnTo>
                  <a:lnTo>
                    <a:pt x="206" y="1200"/>
                  </a:lnTo>
                  <a:lnTo>
                    <a:pt x="200" y="1200"/>
                  </a:lnTo>
                  <a:lnTo>
                    <a:pt x="200" y="1173"/>
                  </a:lnTo>
                  <a:lnTo>
                    <a:pt x="206" y="1173"/>
                  </a:lnTo>
                  <a:lnTo>
                    <a:pt x="208" y="1148"/>
                  </a:lnTo>
                  <a:lnTo>
                    <a:pt x="202" y="1126"/>
                  </a:lnTo>
                  <a:lnTo>
                    <a:pt x="197" y="1108"/>
                  </a:lnTo>
                  <a:lnTo>
                    <a:pt x="182" y="1104"/>
                  </a:lnTo>
                  <a:lnTo>
                    <a:pt x="166" y="1104"/>
                  </a:lnTo>
                  <a:lnTo>
                    <a:pt x="155" y="1115"/>
                  </a:lnTo>
                  <a:lnTo>
                    <a:pt x="140" y="1120"/>
                  </a:lnTo>
                  <a:lnTo>
                    <a:pt x="122" y="1124"/>
                  </a:lnTo>
                  <a:lnTo>
                    <a:pt x="104" y="1122"/>
                  </a:lnTo>
                  <a:lnTo>
                    <a:pt x="84" y="1122"/>
                  </a:lnTo>
                  <a:lnTo>
                    <a:pt x="66" y="1120"/>
                  </a:lnTo>
                  <a:lnTo>
                    <a:pt x="66" y="1044"/>
                  </a:lnTo>
                  <a:lnTo>
                    <a:pt x="60" y="1044"/>
                  </a:lnTo>
                  <a:lnTo>
                    <a:pt x="60" y="1033"/>
                  </a:lnTo>
                  <a:lnTo>
                    <a:pt x="57" y="1033"/>
                  </a:lnTo>
                  <a:lnTo>
                    <a:pt x="57" y="1024"/>
                  </a:lnTo>
                  <a:lnTo>
                    <a:pt x="53" y="1024"/>
                  </a:lnTo>
                  <a:lnTo>
                    <a:pt x="53" y="980"/>
                  </a:lnTo>
                  <a:lnTo>
                    <a:pt x="66" y="980"/>
                  </a:lnTo>
                  <a:lnTo>
                    <a:pt x="66" y="951"/>
                  </a:lnTo>
                  <a:lnTo>
                    <a:pt x="53" y="948"/>
                  </a:lnTo>
                  <a:lnTo>
                    <a:pt x="53" y="944"/>
                  </a:lnTo>
                  <a:lnTo>
                    <a:pt x="46" y="944"/>
                  </a:lnTo>
                  <a:lnTo>
                    <a:pt x="46" y="940"/>
                  </a:lnTo>
                  <a:lnTo>
                    <a:pt x="37" y="940"/>
                  </a:lnTo>
                  <a:lnTo>
                    <a:pt x="29" y="928"/>
                  </a:lnTo>
                  <a:lnTo>
                    <a:pt x="20" y="928"/>
                  </a:lnTo>
                  <a:lnTo>
                    <a:pt x="20" y="924"/>
                  </a:lnTo>
                  <a:lnTo>
                    <a:pt x="17" y="922"/>
                  </a:lnTo>
                  <a:lnTo>
                    <a:pt x="13" y="922"/>
                  </a:lnTo>
                  <a:lnTo>
                    <a:pt x="8" y="920"/>
                  </a:lnTo>
                  <a:lnTo>
                    <a:pt x="4" y="918"/>
                  </a:lnTo>
                  <a:lnTo>
                    <a:pt x="0" y="917"/>
                  </a:lnTo>
                  <a:lnTo>
                    <a:pt x="0" y="888"/>
                  </a:lnTo>
                  <a:lnTo>
                    <a:pt x="6" y="888"/>
                  </a:lnTo>
                  <a:lnTo>
                    <a:pt x="6" y="877"/>
                  </a:lnTo>
                  <a:lnTo>
                    <a:pt x="13" y="871"/>
                  </a:lnTo>
                  <a:lnTo>
                    <a:pt x="13" y="864"/>
                  </a:lnTo>
                  <a:lnTo>
                    <a:pt x="26" y="857"/>
                  </a:lnTo>
                  <a:lnTo>
                    <a:pt x="26" y="844"/>
                  </a:lnTo>
                  <a:lnTo>
                    <a:pt x="33" y="840"/>
                  </a:lnTo>
                  <a:lnTo>
                    <a:pt x="37" y="828"/>
                  </a:lnTo>
                  <a:lnTo>
                    <a:pt x="49" y="820"/>
                  </a:lnTo>
                  <a:lnTo>
                    <a:pt x="53" y="804"/>
                  </a:lnTo>
                  <a:lnTo>
                    <a:pt x="69" y="791"/>
                  </a:lnTo>
                  <a:lnTo>
                    <a:pt x="69" y="784"/>
                  </a:lnTo>
                  <a:lnTo>
                    <a:pt x="77" y="780"/>
                  </a:lnTo>
                  <a:lnTo>
                    <a:pt x="80" y="764"/>
                  </a:lnTo>
                  <a:lnTo>
                    <a:pt x="89" y="760"/>
                  </a:lnTo>
                  <a:lnTo>
                    <a:pt x="93" y="748"/>
                  </a:lnTo>
                  <a:lnTo>
                    <a:pt x="106" y="740"/>
                  </a:lnTo>
                  <a:lnTo>
                    <a:pt x="106" y="731"/>
                  </a:lnTo>
                  <a:lnTo>
                    <a:pt x="113" y="728"/>
                  </a:lnTo>
                  <a:lnTo>
                    <a:pt x="117" y="711"/>
                  </a:lnTo>
                  <a:lnTo>
                    <a:pt x="129" y="704"/>
                  </a:lnTo>
                  <a:lnTo>
                    <a:pt x="129" y="697"/>
                  </a:lnTo>
                  <a:lnTo>
                    <a:pt x="140" y="688"/>
                  </a:lnTo>
                  <a:lnTo>
                    <a:pt x="140" y="680"/>
                  </a:lnTo>
                  <a:lnTo>
                    <a:pt x="146" y="680"/>
                  </a:lnTo>
                  <a:lnTo>
                    <a:pt x="149" y="668"/>
                  </a:lnTo>
                  <a:lnTo>
                    <a:pt x="157" y="664"/>
                  </a:lnTo>
                  <a:lnTo>
                    <a:pt x="157" y="657"/>
                  </a:lnTo>
                  <a:lnTo>
                    <a:pt x="169" y="648"/>
                  </a:lnTo>
                  <a:lnTo>
                    <a:pt x="173" y="637"/>
                  </a:lnTo>
                  <a:lnTo>
                    <a:pt x="180" y="633"/>
                  </a:lnTo>
                  <a:lnTo>
                    <a:pt x="180" y="624"/>
                  </a:lnTo>
                  <a:lnTo>
                    <a:pt x="186" y="624"/>
                  </a:lnTo>
                  <a:lnTo>
                    <a:pt x="186" y="617"/>
                  </a:lnTo>
                  <a:lnTo>
                    <a:pt x="193" y="613"/>
                  </a:lnTo>
                  <a:lnTo>
                    <a:pt x="197" y="597"/>
                  </a:lnTo>
                  <a:lnTo>
                    <a:pt x="206" y="591"/>
                  </a:lnTo>
                  <a:lnTo>
                    <a:pt x="206" y="584"/>
                  </a:lnTo>
                  <a:lnTo>
                    <a:pt x="217" y="577"/>
                  </a:lnTo>
                  <a:lnTo>
                    <a:pt x="220" y="560"/>
                  </a:lnTo>
                  <a:lnTo>
                    <a:pt x="229" y="557"/>
                  </a:lnTo>
                  <a:lnTo>
                    <a:pt x="229" y="548"/>
                  </a:lnTo>
                  <a:lnTo>
                    <a:pt x="240" y="540"/>
                  </a:lnTo>
                  <a:lnTo>
                    <a:pt x="240" y="531"/>
                  </a:lnTo>
                  <a:lnTo>
                    <a:pt x="253" y="524"/>
                  </a:lnTo>
                  <a:lnTo>
                    <a:pt x="260" y="500"/>
                  </a:lnTo>
                  <a:lnTo>
                    <a:pt x="266" y="500"/>
                  </a:lnTo>
                  <a:lnTo>
                    <a:pt x="269" y="488"/>
                  </a:lnTo>
                  <a:lnTo>
                    <a:pt x="277" y="484"/>
                  </a:lnTo>
                  <a:lnTo>
                    <a:pt x="277" y="477"/>
                  </a:lnTo>
                  <a:lnTo>
                    <a:pt x="286" y="473"/>
                  </a:lnTo>
                  <a:lnTo>
                    <a:pt x="286" y="464"/>
                  </a:lnTo>
                  <a:lnTo>
                    <a:pt x="297" y="457"/>
                  </a:lnTo>
                  <a:lnTo>
                    <a:pt x="300" y="440"/>
                  </a:lnTo>
                  <a:lnTo>
                    <a:pt x="313" y="431"/>
                  </a:lnTo>
                  <a:lnTo>
                    <a:pt x="317" y="417"/>
                  </a:lnTo>
                  <a:lnTo>
                    <a:pt x="329" y="408"/>
                  </a:lnTo>
                  <a:lnTo>
                    <a:pt x="329" y="400"/>
                  </a:lnTo>
                  <a:lnTo>
                    <a:pt x="337" y="397"/>
                  </a:lnTo>
                  <a:lnTo>
                    <a:pt x="340" y="380"/>
                  </a:lnTo>
                  <a:lnTo>
                    <a:pt x="349" y="377"/>
                  </a:lnTo>
                  <a:lnTo>
                    <a:pt x="349" y="368"/>
                  </a:lnTo>
                  <a:lnTo>
                    <a:pt x="360" y="360"/>
                  </a:lnTo>
                  <a:lnTo>
                    <a:pt x="360" y="353"/>
                  </a:lnTo>
                  <a:lnTo>
                    <a:pt x="366" y="353"/>
                  </a:lnTo>
                  <a:lnTo>
                    <a:pt x="369" y="340"/>
                  </a:lnTo>
                  <a:lnTo>
                    <a:pt x="377" y="337"/>
                  </a:lnTo>
                  <a:lnTo>
                    <a:pt x="377" y="328"/>
                  </a:lnTo>
                  <a:lnTo>
                    <a:pt x="389" y="320"/>
                  </a:lnTo>
                  <a:lnTo>
                    <a:pt x="389" y="311"/>
                  </a:lnTo>
                  <a:lnTo>
                    <a:pt x="397" y="308"/>
                  </a:lnTo>
                  <a:lnTo>
                    <a:pt x="397" y="300"/>
                  </a:lnTo>
                  <a:lnTo>
                    <a:pt x="406" y="297"/>
                  </a:lnTo>
                  <a:lnTo>
                    <a:pt x="406" y="288"/>
                  </a:lnTo>
                  <a:lnTo>
                    <a:pt x="417" y="280"/>
                  </a:lnTo>
                  <a:lnTo>
                    <a:pt x="417" y="273"/>
                  </a:lnTo>
                  <a:lnTo>
                    <a:pt x="426" y="268"/>
                  </a:lnTo>
                  <a:lnTo>
                    <a:pt x="426" y="260"/>
                  </a:lnTo>
                  <a:lnTo>
                    <a:pt x="429" y="260"/>
                  </a:lnTo>
                  <a:lnTo>
                    <a:pt x="429" y="253"/>
                  </a:lnTo>
                  <a:lnTo>
                    <a:pt x="433" y="253"/>
                  </a:lnTo>
                  <a:lnTo>
                    <a:pt x="437" y="240"/>
                  </a:lnTo>
                  <a:lnTo>
                    <a:pt x="446" y="240"/>
                  </a:lnTo>
                  <a:lnTo>
                    <a:pt x="448" y="233"/>
                  </a:lnTo>
                  <a:lnTo>
                    <a:pt x="449" y="228"/>
                  </a:lnTo>
                  <a:lnTo>
                    <a:pt x="453" y="222"/>
                  </a:lnTo>
                  <a:lnTo>
                    <a:pt x="457" y="217"/>
                  </a:lnTo>
                  <a:lnTo>
                    <a:pt x="460" y="213"/>
                  </a:lnTo>
                  <a:lnTo>
                    <a:pt x="466" y="213"/>
                  </a:lnTo>
                  <a:lnTo>
                    <a:pt x="469" y="197"/>
                  </a:lnTo>
                  <a:lnTo>
                    <a:pt x="477" y="193"/>
                  </a:lnTo>
                  <a:lnTo>
                    <a:pt x="477" y="184"/>
                  </a:lnTo>
                  <a:lnTo>
                    <a:pt x="486" y="180"/>
                  </a:lnTo>
                  <a:lnTo>
                    <a:pt x="486" y="171"/>
                  </a:lnTo>
                  <a:lnTo>
                    <a:pt x="497" y="164"/>
                  </a:lnTo>
                  <a:lnTo>
                    <a:pt x="500" y="148"/>
                  </a:lnTo>
                  <a:lnTo>
                    <a:pt x="509" y="144"/>
                  </a:lnTo>
                  <a:lnTo>
                    <a:pt x="509" y="137"/>
                  </a:lnTo>
                  <a:lnTo>
                    <a:pt x="520" y="128"/>
                  </a:lnTo>
                  <a:lnTo>
                    <a:pt x="520" y="120"/>
                  </a:lnTo>
                  <a:lnTo>
                    <a:pt x="533" y="113"/>
                  </a:lnTo>
                  <a:lnTo>
                    <a:pt x="533" y="108"/>
                  </a:lnTo>
                  <a:lnTo>
                    <a:pt x="566" y="108"/>
                  </a:lnTo>
                  <a:lnTo>
                    <a:pt x="589" y="148"/>
                  </a:lnTo>
                  <a:lnTo>
                    <a:pt x="589" y="177"/>
                  </a:lnTo>
                  <a:lnTo>
                    <a:pt x="593" y="177"/>
                  </a:lnTo>
                  <a:lnTo>
                    <a:pt x="593" y="188"/>
                  </a:lnTo>
                  <a:lnTo>
                    <a:pt x="597" y="188"/>
                  </a:lnTo>
                  <a:lnTo>
                    <a:pt x="597" y="197"/>
                  </a:lnTo>
                  <a:lnTo>
                    <a:pt x="600" y="197"/>
                  </a:lnTo>
                  <a:lnTo>
                    <a:pt x="606" y="217"/>
                  </a:lnTo>
                  <a:lnTo>
                    <a:pt x="649" y="257"/>
                  </a:lnTo>
                  <a:lnTo>
                    <a:pt x="649" y="277"/>
                  </a:lnTo>
                  <a:lnTo>
                    <a:pt x="657" y="277"/>
                  </a:lnTo>
                  <a:lnTo>
                    <a:pt x="657" y="268"/>
                  </a:lnTo>
                  <a:lnTo>
                    <a:pt x="677" y="268"/>
                  </a:lnTo>
                  <a:lnTo>
                    <a:pt x="678" y="271"/>
                  </a:lnTo>
                  <a:lnTo>
                    <a:pt x="682" y="273"/>
                  </a:lnTo>
                  <a:lnTo>
                    <a:pt x="684" y="275"/>
                  </a:lnTo>
                  <a:lnTo>
                    <a:pt x="686" y="277"/>
                  </a:lnTo>
                  <a:lnTo>
                    <a:pt x="689" y="297"/>
                  </a:lnTo>
                  <a:lnTo>
                    <a:pt x="693" y="297"/>
                  </a:lnTo>
                  <a:lnTo>
                    <a:pt x="693" y="277"/>
                  </a:lnTo>
                  <a:lnTo>
                    <a:pt x="697" y="260"/>
                  </a:lnTo>
                  <a:lnTo>
                    <a:pt x="689" y="260"/>
                  </a:lnTo>
                  <a:lnTo>
                    <a:pt x="689" y="228"/>
                  </a:lnTo>
                  <a:lnTo>
                    <a:pt x="706" y="224"/>
                  </a:lnTo>
                  <a:lnTo>
                    <a:pt x="722" y="222"/>
                  </a:lnTo>
                  <a:lnTo>
                    <a:pt x="740" y="220"/>
                  </a:lnTo>
                  <a:lnTo>
                    <a:pt x="740" y="244"/>
                  </a:lnTo>
                  <a:lnTo>
                    <a:pt x="726" y="253"/>
                  </a:lnTo>
                  <a:lnTo>
                    <a:pt x="726" y="257"/>
                  </a:lnTo>
                  <a:lnTo>
                    <a:pt x="733" y="257"/>
                  </a:lnTo>
                  <a:lnTo>
                    <a:pt x="742" y="251"/>
                  </a:lnTo>
                  <a:lnTo>
                    <a:pt x="755" y="251"/>
                  </a:lnTo>
                  <a:lnTo>
                    <a:pt x="766" y="248"/>
                  </a:lnTo>
                  <a:lnTo>
                    <a:pt x="769" y="240"/>
                  </a:lnTo>
                  <a:lnTo>
                    <a:pt x="777" y="240"/>
                  </a:lnTo>
                  <a:lnTo>
                    <a:pt x="777" y="237"/>
                  </a:lnTo>
                  <a:lnTo>
                    <a:pt x="826" y="240"/>
                  </a:lnTo>
                  <a:lnTo>
                    <a:pt x="826" y="237"/>
                  </a:lnTo>
                  <a:lnTo>
                    <a:pt x="837" y="237"/>
                  </a:lnTo>
                  <a:lnTo>
                    <a:pt x="837" y="231"/>
                  </a:lnTo>
                  <a:lnTo>
                    <a:pt x="853" y="231"/>
                  </a:lnTo>
                  <a:lnTo>
                    <a:pt x="853" y="228"/>
                  </a:lnTo>
                  <a:lnTo>
                    <a:pt x="868" y="228"/>
                  </a:lnTo>
                  <a:lnTo>
                    <a:pt x="882" y="229"/>
                  </a:lnTo>
                  <a:lnTo>
                    <a:pt x="895" y="233"/>
                  </a:lnTo>
                  <a:lnTo>
                    <a:pt x="909" y="237"/>
                  </a:lnTo>
                  <a:lnTo>
                    <a:pt x="909" y="260"/>
                  </a:lnTo>
                  <a:lnTo>
                    <a:pt x="886" y="268"/>
                  </a:lnTo>
                  <a:lnTo>
                    <a:pt x="886" y="273"/>
                  </a:lnTo>
                  <a:lnTo>
                    <a:pt x="913" y="273"/>
                  </a:lnTo>
                  <a:lnTo>
                    <a:pt x="913" y="280"/>
                  </a:lnTo>
                  <a:lnTo>
                    <a:pt x="929" y="277"/>
                  </a:lnTo>
                  <a:lnTo>
                    <a:pt x="933" y="268"/>
                  </a:lnTo>
                  <a:lnTo>
                    <a:pt x="960" y="260"/>
                  </a:lnTo>
                  <a:lnTo>
                    <a:pt x="960" y="240"/>
                  </a:lnTo>
                  <a:lnTo>
                    <a:pt x="966" y="238"/>
                  </a:lnTo>
                  <a:lnTo>
                    <a:pt x="971" y="237"/>
                  </a:lnTo>
                  <a:lnTo>
                    <a:pt x="977" y="237"/>
                  </a:lnTo>
                  <a:lnTo>
                    <a:pt x="986" y="237"/>
                  </a:lnTo>
                  <a:lnTo>
                    <a:pt x="986" y="248"/>
                  </a:lnTo>
                  <a:lnTo>
                    <a:pt x="989" y="248"/>
                  </a:lnTo>
                  <a:lnTo>
                    <a:pt x="989" y="333"/>
                  </a:lnTo>
                  <a:lnTo>
                    <a:pt x="993" y="333"/>
                  </a:lnTo>
                  <a:lnTo>
                    <a:pt x="997" y="353"/>
                  </a:lnTo>
                  <a:lnTo>
                    <a:pt x="1000" y="353"/>
                  </a:lnTo>
                  <a:lnTo>
                    <a:pt x="1000" y="357"/>
                  </a:lnTo>
                  <a:lnTo>
                    <a:pt x="1013" y="357"/>
                  </a:lnTo>
                  <a:lnTo>
                    <a:pt x="1037" y="328"/>
                  </a:lnTo>
                  <a:lnTo>
                    <a:pt x="1040" y="328"/>
                  </a:lnTo>
                  <a:lnTo>
                    <a:pt x="1046" y="317"/>
                  </a:lnTo>
                  <a:lnTo>
                    <a:pt x="1069" y="317"/>
                  </a:lnTo>
                  <a:lnTo>
                    <a:pt x="1069" y="368"/>
                  </a:lnTo>
                  <a:lnTo>
                    <a:pt x="1066" y="368"/>
                  </a:lnTo>
                  <a:lnTo>
                    <a:pt x="1060" y="384"/>
                  </a:lnTo>
                  <a:lnTo>
                    <a:pt x="1077" y="388"/>
                  </a:lnTo>
                  <a:lnTo>
                    <a:pt x="1100" y="360"/>
                  </a:lnTo>
                  <a:lnTo>
                    <a:pt x="1133" y="357"/>
                  </a:lnTo>
                  <a:lnTo>
                    <a:pt x="1137" y="360"/>
                  </a:lnTo>
                  <a:lnTo>
                    <a:pt x="1140" y="364"/>
                  </a:lnTo>
                  <a:lnTo>
                    <a:pt x="1142" y="364"/>
                  </a:lnTo>
                  <a:lnTo>
                    <a:pt x="1146" y="366"/>
                  </a:lnTo>
                  <a:lnTo>
                    <a:pt x="1149" y="366"/>
                  </a:lnTo>
                  <a:lnTo>
                    <a:pt x="1153" y="366"/>
                  </a:lnTo>
                  <a:lnTo>
                    <a:pt x="1157" y="366"/>
                  </a:lnTo>
                  <a:lnTo>
                    <a:pt x="1160" y="368"/>
                  </a:lnTo>
                  <a:lnTo>
                    <a:pt x="1166" y="377"/>
                  </a:lnTo>
                  <a:lnTo>
                    <a:pt x="1173" y="380"/>
                  </a:lnTo>
                  <a:lnTo>
                    <a:pt x="1173" y="388"/>
                  </a:lnTo>
                  <a:lnTo>
                    <a:pt x="1180" y="393"/>
                  </a:lnTo>
                  <a:lnTo>
                    <a:pt x="1180" y="404"/>
                  </a:lnTo>
                  <a:lnTo>
                    <a:pt x="1186" y="404"/>
                  </a:lnTo>
                  <a:lnTo>
                    <a:pt x="1186" y="413"/>
                  </a:lnTo>
                  <a:lnTo>
                    <a:pt x="1189" y="413"/>
                  </a:lnTo>
                  <a:lnTo>
                    <a:pt x="1191" y="415"/>
                  </a:lnTo>
                  <a:lnTo>
                    <a:pt x="1193" y="417"/>
                  </a:lnTo>
                  <a:lnTo>
                    <a:pt x="1193" y="417"/>
                  </a:lnTo>
                  <a:lnTo>
                    <a:pt x="1195" y="418"/>
                  </a:lnTo>
                  <a:lnTo>
                    <a:pt x="1197" y="418"/>
                  </a:lnTo>
                  <a:lnTo>
                    <a:pt x="1200" y="420"/>
                  </a:lnTo>
                  <a:lnTo>
                    <a:pt x="1200" y="431"/>
                  </a:lnTo>
                  <a:lnTo>
                    <a:pt x="1215" y="433"/>
                  </a:lnTo>
                  <a:lnTo>
                    <a:pt x="1224" y="437"/>
                  </a:lnTo>
                  <a:lnTo>
                    <a:pt x="1233" y="440"/>
                  </a:lnTo>
                  <a:lnTo>
                    <a:pt x="1233" y="448"/>
                  </a:lnTo>
                  <a:lnTo>
                    <a:pt x="1260" y="473"/>
                  </a:lnTo>
                  <a:lnTo>
                    <a:pt x="1266" y="480"/>
                  </a:lnTo>
                  <a:lnTo>
                    <a:pt x="1273" y="480"/>
                  </a:lnTo>
                  <a:lnTo>
                    <a:pt x="1273" y="484"/>
                  </a:lnTo>
                  <a:lnTo>
                    <a:pt x="1280" y="484"/>
                  </a:lnTo>
                  <a:lnTo>
                    <a:pt x="1280" y="488"/>
                  </a:lnTo>
                  <a:lnTo>
                    <a:pt x="1289" y="488"/>
                  </a:lnTo>
                  <a:lnTo>
                    <a:pt x="1289" y="493"/>
                  </a:lnTo>
                  <a:lnTo>
                    <a:pt x="1297" y="493"/>
                  </a:lnTo>
                  <a:lnTo>
                    <a:pt x="1297" y="497"/>
                  </a:lnTo>
                  <a:lnTo>
                    <a:pt x="1306" y="497"/>
                  </a:lnTo>
                  <a:lnTo>
                    <a:pt x="1306" y="500"/>
                  </a:lnTo>
                  <a:lnTo>
                    <a:pt x="1313" y="500"/>
                  </a:lnTo>
                  <a:lnTo>
                    <a:pt x="1317" y="508"/>
                  </a:lnTo>
                  <a:lnTo>
                    <a:pt x="1349" y="504"/>
                  </a:lnTo>
                  <a:lnTo>
                    <a:pt x="1349" y="508"/>
                  </a:lnTo>
                  <a:lnTo>
                    <a:pt x="1364" y="515"/>
                  </a:lnTo>
                  <a:lnTo>
                    <a:pt x="1375" y="522"/>
                  </a:lnTo>
                  <a:lnTo>
                    <a:pt x="1380" y="537"/>
                  </a:lnTo>
                  <a:lnTo>
                    <a:pt x="1388" y="546"/>
                  </a:lnTo>
                  <a:lnTo>
                    <a:pt x="1389" y="560"/>
                  </a:lnTo>
                  <a:lnTo>
                    <a:pt x="1389" y="577"/>
                  </a:lnTo>
                  <a:lnTo>
                    <a:pt x="1389" y="591"/>
                  </a:lnTo>
                  <a:lnTo>
                    <a:pt x="1373" y="593"/>
                  </a:lnTo>
                  <a:lnTo>
                    <a:pt x="1358" y="597"/>
                  </a:lnTo>
                  <a:lnTo>
                    <a:pt x="1346" y="600"/>
                  </a:lnTo>
                  <a:lnTo>
                    <a:pt x="1344" y="606"/>
                  </a:lnTo>
                  <a:lnTo>
                    <a:pt x="1344" y="609"/>
                  </a:lnTo>
                  <a:lnTo>
                    <a:pt x="1342" y="613"/>
                  </a:lnTo>
                  <a:lnTo>
                    <a:pt x="1340" y="617"/>
                  </a:lnTo>
                  <a:lnTo>
                    <a:pt x="1346" y="617"/>
                  </a:lnTo>
                  <a:lnTo>
                    <a:pt x="1353" y="626"/>
                  </a:lnTo>
                  <a:lnTo>
                    <a:pt x="1364" y="631"/>
                  </a:lnTo>
                  <a:lnTo>
                    <a:pt x="1377" y="637"/>
                  </a:lnTo>
                  <a:lnTo>
                    <a:pt x="1400" y="637"/>
                  </a:lnTo>
                  <a:lnTo>
                    <a:pt x="1400" y="640"/>
                  </a:lnTo>
                  <a:lnTo>
                    <a:pt x="1477" y="651"/>
                  </a:lnTo>
                  <a:lnTo>
                    <a:pt x="1477" y="648"/>
                  </a:lnTo>
                  <a:lnTo>
                    <a:pt x="1500" y="648"/>
                  </a:lnTo>
                  <a:lnTo>
                    <a:pt x="1500" y="644"/>
                  </a:lnTo>
                  <a:lnTo>
                    <a:pt x="1509" y="644"/>
                  </a:lnTo>
                  <a:lnTo>
                    <a:pt x="1513" y="637"/>
                  </a:lnTo>
                  <a:lnTo>
                    <a:pt x="1537" y="637"/>
                  </a:lnTo>
                  <a:lnTo>
                    <a:pt x="1537" y="640"/>
                  </a:lnTo>
                  <a:lnTo>
                    <a:pt x="1549" y="646"/>
                  </a:lnTo>
                  <a:lnTo>
                    <a:pt x="1558" y="655"/>
                  </a:lnTo>
                  <a:lnTo>
                    <a:pt x="1568" y="662"/>
                  </a:lnTo>
                  <a:lnTo>
                    <a:pt x="1580" y="668"/>
                  </a:lnTo>
                  <a:lnTo>
                    <a:pt x="1586" y="693"/>
                  </a:lnTo>
                  <a:lnTo>
                    <a:pt x="1606" y="693"/>
                  </a:lnTo>
                  <a:lnTo>
                    <a:pt x="1609" y="704"/>
                  </a:lnTo>
                  <a:lnTo>
                    <a:pt x="1615" y="715"/>
                  </a:lnTo>
                  <a:lnTo>
                    <a:pt x="1617" y="728"/>
                  </a:lnTo>
                  <a:lnTo>
                    <a:pt x="1615" y="742"/>
                  </a:lnTo>
                  <a:lnTo>
                    <a:pt x="1617" y="757"/>
                  </a:lnTo>
                  <a:lnTo>
                    <a:pt x="1626" y="757"/>
                  </a:lnTo>
                  <a:lnTo>
                    <a:pt x="1628" y="753"/>
                  </a:lnTo>
                  <a:lnTo>
                    <a:pt x="1629" y="749"/>
                  </a:lnTo>
                  <a:lnTo>
                    <a:pt x="1629" y="748"/>
                  </a:lnTo>
                  <a:lnTo>
                    <a:pt x="1631" y="744"/>
                  </a:lnTo>
                  <a:lnTo>
                    <a:pt x="1633" y="740"/>
                  </a:lnTo>
                  <a:lnTo>
                    <a:pt x="1629" y="740"/>
                  </a:lnTo>
                  <a:lnTo>
                    <a:pt x="1629" y="717"/>
                  </a:lnTo>
                  <a:lnTo>
                    <a:pt x="1626" y="717"/>
                  </a:lnTo>
                  <a:lnTo>
                    <a:pt x="1626" y="697"/>
                  </a:lnTo>
                  <a:lnTo>
                    <a:pt x="1620" y="697"/>
                  </a:lnTo>
                  <a:lnTo>
                    <a:pt x="1618" y="684"/>
                  </a:lnTo>
                  <a:lnTo>
                    <a:pt x="1617" y="671"/>
                  </a:lnTo>
                  <a:lnTo>
                    <a:pt x="1620" y="660"/>
                  </a:lnTo>
                  <a:lnTo>
                    <a:pt x="1624" y="651"/>
                  </a:lnTo>
                  <a:lnTo>
                    <a:pt x="1629" y="644"/>
                  </a:lnTo>
                  <a:lnTo>
                    <a:pt x="1635" y="637"/>
                  </a:lnTo>
                  <a:lnTo>
                    <a:pt x="1640" y="633"/>
                  </a:lnTo>
                  <a:lnTo>
                    <a:pt x="1649" y="633"/>
                  </a:lnTo>
                  <a:lnTo>
                    <a:pt x="1649" y="628"/>
                  </a:lnTo>
                  <a:lnTo>
                    <a:pt x="1669" y="624"/>
                  </a:lnTo>
                  <a:lnTo>
                    <a:pt x="1669" y="620"/>
                  </a:lnTo>
                  <a:lnTo>
                    <a:pt x="1677" y="617"/>
                  </a:lnTo>
                  <a:lnTo>
                    <a:pt x="1677" y="608"/>
                  </a:lnTo>
                  <a:lnTo>
                    <a:pt x="1680" y="608"/>
                  </a:lnTo>
                  <a:lnTo>
                    <a:pt x="1684" y="604"/>
                  </a:lnTo>
                  <a:lnTo>
                    <a:pt x="1686" y="602"/>
                  </a:lnTo>
                  <a:lnTo>
                    <a:pt x="1688" y="597"/>
                  </a:lnTo>
                  <a:lnTo>
                    <a:pt x="1689" y="591"/>
                  </a:lnTo>
                  <a:lnTo>
                    <a:pt x="1691" y="591"/>
                  </a:lnTo>
                  <a:lnTo>
                    <a:pt x="1691" y="591"/>
                  </a:lnTo>
                  <a:lnTo>
                    <a:pt x="1691" y="591"/>
                  </a:lnTo>
                  <a:lnTo>
                    <a:pt x="1691" y="591"/>
                  </a:lnTo>
                  <a:lnTo>
                    <a:pt x="1691" y="589"/>
                  </a:lnTo>
                  <a:lnTo>
                    <a:pt x="1693" y="588"/>
                  </a:lnTo>
                  <a:lnTo>
                    <a:pt x="1689" y="588"/>
                  </a:lnTo>
                  <a:lnTo>
                    <a:pt x="1673" y="613"/>
                  </a:lnTo>
                  <a:lnTo>
                    <a:pt x="1637" y="613"/>
                  </a:lnTo>
                  <a:lnTo>
                    <a:pt x="1637" y="613"/>
                  </a:lnTo>
                  <a:lnTo>
                    <a:pt x="1635" y="615"/>
                  </a:lnTo>
                  <a:lnTo>
                    <a:pt x="1633" y="617"/>
                  </a:lnTo>
                  <a:lnTo>
                    <a:pt x="1631" y="618"/>
                  </a:lnTo>
                  <a:lnTo>
                    <a:pt x="1629" y="620"/>
                  </a:lnTo>
                  <a:lnTo>
                    <a:pt x="1629" y="633"/>
                  </a:lnTo>
                  <a:lnTo>
                    <a:pt x="1622" y="631"/>
                  </a:lnTo>
                  <a:lnTo>
                    <a:pt x="1617" y="631"/>
                  </a:lnTo>
                  <a:lnTo>
                    <a:pt x="1611" y="631"/>
                  </a:lnTo>
                  <a:lnTo>
                    <a:pt x="1606" y="629"/>
                  </a:lnTo>
                  <a:lnTo>
                    <a:pt x="1600" y="628"/>
                  </a:lnTo>
                  <a:lnTo>
                    <a:pt x="1597" y="618"/>
                  </a:lnTo>
                  <a:lnTo>
                    <a:pt x="1595" y="609"/>
                  </a:lnTo>
                  <a:lnTo>
                    <a:pt x="1593" y="597"/>
                  </a:lnTo>
                  <a:lnTo>
                    <a:pt x="1597" y="593"/>
                  </a:lnTo>
                  <a:lnTo>
                    <a:pt x="1598" y="589"/>
                  </a:lnTo>
                  <a:lnTo>
                    <a:pt x="1600" y="586"/>
                  </a:lnTo>
                  <a:lnTo>
                    <a:pt x="1600" y="580"/>
                  </a:lnTo>
                  <a:lnTo>
                    <a:pt x="1622" y="575"/>
                  </a:lnTo>
                  <a:lnTo>
                    <a:pt x="1642" y="569"/>
                  </a:lnTo>
                  <a:lnTo>
                    <a:pt x="1662" y="562"/>
                  </a:lnTo>
                  <a:lnTo>
                    <a:pt x="1684" y="558"/>
                  </a:lnTo>
                  <a:lnTo>
                    <a:pt x="1709" y="557"/>
                  </a:lnTo>
                  <a:lnTo>
                    <a:pt x="1713" y="568"/>
                  </a:lnTo>
                  <a:lnTo>
                    <a:pt x="1726" y="568"/>
                  </a:lnTo>
                  <a:lnTo>
                    <a:pt x="1724" y="577"/>
                  </a:lnTo>
                  <a:lnTo>
                    <a:pt x="1722" y="589"/>
                  </a:lnTo>
                  <a:lnTo>
                    <a:pt x="1722" y="600"/>
                  </a:lnTo>
                  <a:lnTo>
                    <a:pt x="1720" y="604"/>
                  </a:lnTo>
                  <a:lnTo>
                    <a:pt x="1726" y="604"/>
                  </a:lnTo>
                  <a:lnTo>
                    <a:pt x="1729" y="609"/>
                  </a:lnTo>
                  <a:lnTo>
                    <a:pt x="1733" y="613"/>
                  </a:lnTo>
                  <a:lnTo>
                    <a:pt x="1735" y="617"/>
                  </a:lnTo>
                  <a:lnTo>
                    <a:pt x="1738" y="622"/>
                  </a:lnTo>
                  <a:lnTo>
                    <a:pt x="1740" y="628"/>
                  </a:lnTo>
                  <a:lnTo>
                    <a:pt x="1749" y="628"/>
                  </a:lnTo>
                  <a:lnTo>
                    <a:pt x="1749" y="633"/>
                  </a:lnTo>
                  <a:lnTo>
                    <a:pt x="1751" y="635"/>
                  </a:lnTo>
                  <a:lnTo>
                    <a:pt x="1751" y="637"/>
                  </a:lnTo>
                  <a:lnTo>
                    <a:pt x="1753" y="638"/>
                  </a:lnTo>
                  <a:lnTo>
                    <a:pt x="1757" y="638"/>
                  </a:lnTo>
                  <a:lnTo>
                    <a:pt x="1760" y="640"/>
                  </a:lnTo>
                  <a:lnTo>
                    <a:pt x="1760" y="644"/>
                  </a:lnTo>
                  <a:lnTo>
                    <a:pt x="1766" y="646"/>
                  </a:lnTo>
                  <a:lnTo>
                    <a:pt x="1769" y="644"/>
                  </a:lnTo>
                  <a:lnTo>
                    <a:pt x="1771" y="644"/>
                  </a:lnTo>
                  <a:lnTo>
                    <a:pt x="1775" y="642"/>
                  </a:lnTo>
                  <a:lnTo>
                    <a:pt x="1777" y="640"/>
                  </a:lnTo>
                  <a:lnTo>
                    <a:pt x="1777" y="637"/>
                  </a:lnTo>
                  <a:lnTo>
                    <a:pt x="1797" y="637"/>
                  </a:lnTo>
                  <a:lnTo>
                    <a:pt x="1809" y="653"/>
                  </a:lnTo>
                  <a:lnTo>
                    <a:pt x="1822" y="666"/>
                  </a:lnTo>
                  <a:lnTo>
                    <a:pt x="1837" y="680"/>
                  </a:lnTo>
                  <a:lnTo>
                    <a:pt x="1842" y="678"/>
                  </a:lnTo>
                  <a:lnTo>
                    <a:pt x="1844" y="678"/>
                  </a:lnTo>
                  <a:lnTo>
                    <a:pt x="1844" y="677"/>
                  </a:lnTo>
                  <a:lnTo>
                    <a:pt x="1846" y="677"/>
                  </a:lnTo>
                  <a:lnTo>
                    <a:pt x="1880" y="677"/>
                  </a:lnTo>
                  <a:lnTo>
                    <a:pt x="1880" y="671"/>
                  </a:lnTo>
                  <a:lnTo>
                    <a:pt x="1897" y="668"/>
                  </a:lnTo>
                  <a:lnTo>
                    <a:pt x="1897" y="664"/>
                  </a:lnTo>
                  <a:lnTo>
                    <a:pt x="1937" y="664"/>
                  </a:lnTo>
                  <a:lnTo>
                    <a:pt x="1937" y="668"/>
                  </a:lnTo>
                  <a:lnTo>
                    <a:pt x="1969" y="664"/>
                  </a:lnTo>
                  <a:lnTo>
                    <a:pt x="1969" y="651"/>
                  </a:lnTo>
                  <a:lnTo>
                    <a:pt x="1986" y="651"/>
                  </a:lnTo>
                  <a:lnTo>
                    <a:pt x="1986" y="648"/>
                  </a:lnTo>
                  <a:lnTo>
                    <a:pt x="1978" y="638"/>
                  </a:lnTo>
                  <a:lnTo>
                    <a:pt x="1975" y="624"/>
                  </a:lnTo>
                  <a:lnTo>
                    <a:pt x="1973" y="608"/>
                  </a:lnTo>
                  <a:lnTo>
                    <a:pt x="2006" y="591"/>
                  </a:lnTo>
                  <a:lnTo>
                    <a:pt x="2006" y="588"/>
                  </a:lnTo>
                  <a:lnTo>
                    <a:pt x="1991" y="584"/>
                  </a:lnTo>
                  <a:lnTo>
                    <a:pt x="1980" y="578"/>
                  </a:lnTo>
                  <a:lnTo>
                    <a:pt x="1969" y="571"/>
                  </a:lnTo>
                  <a:lnTo>
                    <a:pt x="1960" y="571"/>
                  </a:lnTo>
                  <a:lnTo>
                    <a:pt x="1960" y="568"/>
                  </a:lnTo>
                  <a:lnTo>
                    <a:pt x="1933" y="564"/>
                  </a:lnTo>
                  <a:lnTo>
                    <a:pt x="1933" y="537"/>
                  </a:lnTo>
                  <a:lnTo>
                    <a:pt x="1966" y="517"/>
                  </a:lnTo>
                  <a:lnTo>
                    <a:pt x="1966" y="484"/>
                  </a:lnTo>
                  <a:lnTo>
                    <a:pt x="1968" y="477"/>
                  </a:lnTo>
                  <a:lnTo>
                    <a:pt x="1971" y="471"/>
                  </a:lnTo>
                  <a:lnTo>
                    <a:pt x="1975" y="464"/>
                  </a:lnTo>
                  <a:lnTo>
                    <a:pt x="1977" y="457"/>
                  </a:lnTo>
                  <a:lnTo>
                    <a:pt x="2000" y="457"/>
                  </a:lnTo>
                  <a:lnTo>
                    <a:pt x="2040" y="500"/>
                  </a:lnTo>
                  <a:lnTo>
                    <a:pt x="2049" y="504"/>
                  </a:lnTo>
                  <a:lnTo>
                    <a:pt x="2049" y="511"/>
                  </a:lnTo>
                  <a:lnTo>
                    <a:pt x="2060" y="520"/>
                  </a:lnTo>
                  <a:lnTo>
                    <a:pt x="2071" y="533"/>
                  </a:lnTo>
                  <a:lnTo>
                    <a:pt x="2078" y="549"/>
                  </a:lnTo>
                  <a:lnTo>
                    <a:pt x="2080" y="571"/>
                  </a:lnTo>
                  <a:lnTo>
                    <a:pt x="2069" y="580"/>
                  </a:lnTo>
                  <a:lnTo>
                    <a:pt x="2062" y="588"/>
                  </a:lnTo>
                  <a:lnTo>
                    <a:pt x="2057" y="591"/>
                  </a:lnTo>
                  <a:lnTo>
                    <a:pt x="2048" y="595"/>
                  </a:lnTo>
                  <a:lnTo>
                    <a:pt x="2037" y="595"/>
                  </a:lnTo>
                  <a:lnTo>
                    <a:pt x="2017" y="591"/>
                  </a:lnTo>
                  <a:lnTo>
                    <a:pt x="2017" y="597"/>
                  </a:lnTo>
                  <a:lnTo>
                    <a:pt x="2026" y="597"/>
                  </a:lnTo>
                  <a:lnTo>
                    <a:pt x="2028" y="598"/>
                  </a:lnTo>
                  <a:lnTo>
                    <a:pt x="2029" y="600"/>
                  </a:lnTo>
                  <a:lnTo>
                    <a:pt x="2031" y="600"/>
                  </a:lnTo>
                  <a:lnTo>
                    <a:pt x="2033" y="600"/>
                  </a:lnTo>
                  <a:lnTo>
                    <a:pt x="2033" y="598"/>
                  </a:lnTo>
                  <a:lnTo>
                    <a:pt x="2035" y="598"/>
                  </a:lnTo>
                  <a:lnTo>
                    <a:pt x="2037" y="600"/>
                  </a:lnTo>
                  <a:lnTo>
                    <a:pt x="2037" y="604"/>
                  </a:lnTo>
                  <a:lnTo>
                    <a:pt x="2044" y="611"/>
                  </a:lnTo>
                  <a:lnTo>
                    <a:pt x="2046" y="615"/>
                  </a:lnTo>
                  <a:lnTo>
                    <a:pt x="2049" y="618"/>
                  </a:lnTo>
                  <a:lnTo>
                    <a:pt x="2057" y="620"/>
                  </a:lnTo>
                  <a:lnTo>
                    <a:pt x="2069" y="620"/>
                  </a:lnTo>
                  <a:lnTo>
                    <a:pt x="2073" y="684"/>
                  </a:lnTo>
                  <a:lnTo>
                    <a:pt x="2078" y="688"/>
                  </a:lnTo>
                  <a:lnTo>
                    <a:pt x="2082" y="689"/>
                  </a:lnTo>
                  <a:lnTo>
                    <a:pt x="2086" y="691"/>
                  </a:lnTo>
                  <a:lnTo>
                    <a:pt x="2091" y="695"/>
                  </a:lnTo>
                  <a:lnTo>
                    <a:pt x="2097" y="697"/>
                  </a:lnTo>
                  <a:lnTo>
                    <a:pt x="2095" y="684"/>
                  </a:lnTo>
                  <a:lnTo>
                    <a:pt x="2093" y="675"/>
                  </a:lnTo>
                  <a:lnTo>
                    <a:pt x="2089" y="664"/>
                  </a:lnTo>
                  <a:lnTo>
                    <a:pt x="2086" y="664"/>
                  </a:lnTo>
                  <a:lnTo>
                    <a:pt x="2089" y="624"/>
                  </a:lnTo>
                  <a:lnTo>
                    <a:pt x="2106" y="615"/>
                  </a:lnTo>
                  <a:lnTo>
                    <a:pt x="2126" y="608"/>
                  </a:lnTo>
                  <a:lnTo>
                    <a:pt x="2126" y="602"/>
                  </a:lnTo>
                  <a:lnTo>
                    <a:pt x="2128" y="597"/>
                  </a:lnTo>
                  <a:lnTo>
                    <a:pt x="2129" y="593"/>
                  </a:lnTo>
                  <a:lnTo>
                    <a:pt x="2131" y="589"/>
                  </a:lnTo>
                  <a:lnTo>
                    <a:pt x="2135" y="586"/>
                  </a:lnTo>
                  <a:lnTo>
                    <a:pt x="2137" y="580"/>
                  </a:lnTo>
                  <a:lnTo>
                    <a:pt x="2140" y="580"/>
                  </a:lnTo>
                  <a:lnTo>
                    <a:pt x="2137" y="540"/>
                  </a:lnTo>
                  <a:lnTo>
                    <a:pt x="2133" y="540"/>
                  </a:lnTo>
                  <a:lnTo>
                    <a:pt x="2133" y="544"/>
                  </a:lnTo>
                  <a:lnTo>
                    <a:pt x="2113" y="544"/>
                  </a:lnTo>
                  <a:lnTo>
                    <a:pt x="2117" y="493"/>
                  </a:lnTo>
                  <a:lnTo>
                    <a:pt x="2133" y="493"/>
                  </a:lnTo>
                  <a:lnTo>
                    <a:pt x="2133" y="484"/>
                  </a:lnTo>
                  <a:lnTo>
                    <a:pt x="2097" y="484"/>
                  </a:lnTo>
                  <a:lnTo>
                    <a:pt x="2093" y="477"/>
                  </a:lnTo>
                  <a:lnTo>
                    <a:pt x="2086" y="477"/>
                  </a:lnTo>
                  <a:lnTo>
                    <a:pt x="2080" y="468"/>
                  </a:lnTo>
                  <a:lnTo>
                    <a:pt x="2073" y="468"/>
                  </a:lnTo>
                  <a:lnTo>
                    <a:pt x="2073" y="464"/>
                  </a:lnTo>
                  <a:lnTo>
                    <a:pt x="2053" y="464"/>
                  </a:lnTo>
                  <a:lnTo>
                    <a:pt x="2040" y="448"/>
                  </a:lnTo>
                  <a:lnTo>
                    <a:pt x="2029" y="444"/>
                  </a:lnTo>
                  <a:lnTo>
                    <a:pt x="2026" y="393"/>
                  </a:lnTo>
                  <a:lnTo>
                    <a:pt x="2029" y="393"/>
                  </a:lnTo>
                  <a:lnTo>
                    <a:pt x="2033" y="368"/>
                  </a:lnTo>
                  <a:lnTo>
                    <a:pt x="2029" y="368"/>
                  </a:lnTo>
                  <a:lnTo>
                    <a:pt x="2029" y="360"/>
                  </a:lnTo>
                  <a:lnTo>
                    <a:pt x="2026" y="360"/>
                  </a:lnTo>
                  <a:lnTo>
                    <a:pt x="2026" y="300"/>
                  </a:lnTo>
                  <a:lnTo>
                    <a:pt x="2026" y="298"/>
                  </a:lnTo>
                  <a:lnTo>
                    <a:pt x="2028" y="298"/>
                  </a:lnTo>
                  <a:lnTo>
                    <a:pt x="2028" y="298"/>
                  </a:lnTo>
                  <a:lnTo>
                    <a:pt x="2028" y="298"/>
                  </a:lnTo>
                  <a:lnTo>
                    <a:pt x="2028" y="298"/>
                  </a:lnTo>
                  <a:lnTo>
                    <a:pt x="2029" y="297"/>
                  </a:lnTo>
                  <a:lnTo>
                    <a:pt x="2040" y="297"/>
                  </a:lnTo>
                  <a:lnTo>
                    <a:pt x="2037" y="257"/>
                  </a:lnTo>
                  <a:lnTo>
                    <a:pt x="2046" y="253"/>
                  </a:lnTo>
                  <a:lnTo>
                    <a:pt x="2049" y="237"/>
                  </a:lnTo>
                  <a:lnTo>
                    <a:pt x="2057" y="237"/>
                  </a:lnTo>
                  <a:lnTo>
                    <a:pt x="2053" y="217"/>
                  </a:lnTo>
                  <a:lnTo>
                    <a:pt x="2049" y="217"/>
                  </a:lnTo>
                  <a:lnTo>
                    <a:pt x="2049" y="184"/>
                  </a:lnTo>
                  <a:lnTo>
                    <a:pt x="2033" y="171"/>
                  </a:lnTo>
                  <a:lnTo>
                    <a:pt x="2033" y="164"/>
                  </a:lnTo>
                  <a:lnTo>
                    <a:pt x="2029" y="164"/>
                  </a:lnTo>
                  <a:lnTo>
                    <a:pt x="2029" y="140"/>
                  </a:lnTo>
                  <a:lnTo>
                    <a:pt x="2024" y="113"/>
                  </a:lnTo>
                  <a:lnTo>
                    <a:pt x="2022" y="84"/>
                  </a:lnTo>
                  <a:lnTo>
                    <a:pt x="2020" y="53"/>
                  </a:lnTo>
                  <a:lnTo>
                    <a:pt x="2029" y="53"/>
                  </a:lnTo>
                  <a:lnTo>
                    <a:pt x="2026" y="37"/>
                  </a:lnTo>
                  <a:lnTo>
                    <a:pt x="2026" y="17"/>
                  </a:lnTo>
                  <a:lnTo>
                    <a:pt x="2037" y="11"/>
                  </a:lnTo>
                  <a:lnTo>
                    <a:pt x="2037" y="8"/>
                  </a:lnTo>
                  <a:lnTo>
                    <a:pt x="2060" y="4"/>
                  </a:lnTo>
                  <a:lnTo>
                    <a:pt x="2060" y="0"/>
                  </a:lnTo>
                  <a:lnTo>
                    <a:pt x="2071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6" name="CustomShape 5"/>
            <p:cNvSpPr/>
            <p:nvPr/>
          </p:nvSpPr>
          <p:spPr>
            <a:xfrm>
              <a:off x="5148720" y="1272240"/>
              <a:ext cx="2009160" cy="1576440"/>
            </a:xfrm>
            <a:custGeom>
              <a:avLst/>
              <a:gdLst/>
              <a:ahLst/>
              <a:rect l="l" t="t" r="r" b="b"/>
              <a:pathLst>
                <a:path w="2360" h="1852">
                  <a:moveTo>
                    <a:pt x="1386" y="989"/>
                  </a:moveTo>
                  <a:lnTo>
                    <a:pt x="1440" y="992"/>
                  </a:lnTo>
                  <a:lnTo>
                    <a:pt x="1449" y="1003"/>
                  </a:lnTo>
                  <a:lnTo>
                    <a:pt x="1462" y="1012"/>
                  </a:lnTo>
                  <a:lnTo>
                    <a:pt x="1473" y="1021"/>
                  </a:lnTo>
                  <a:lnTo>
                    <a:pt x="1480" y="1032"/>
                  </a:lnTo>
                  <a:lnTo>
                    <a:pt x="1482" y="1036"/>
                  </a:lnTo>
                  <a:lnTo>
                    <a:pt x="1482" y="1041"/>
                  </a:lnTo>
                  <a:lnTo>
                    <a:pt x="1480" y="1047"/>
                  </a:lnTo>
                  <a:lnTo>
                    <a:pt x="1478" y="1050"/>
                  </a:lnTo>
                  <a:lnTo>
                    <a:pt x="1478" y="1054"/>
                  </a:lnTo>
                  <a:lnTo>
                    <a:pt x="1477" y="1056"/>
                  </a:lnTo>
                  <a:lnTo>
                    <a:pt x="1529" y="1056"/>
                  </a:lnTo>
                  <a:lnTo>
                    <a:pt x="1537" y="1070"/>
                  </a:lnTo>
                  <a:lnTo>
                    <a:pt x="1548" y="1080"/>
                  </a:lnTo>
                  <a:lnTo>
                    <a:pt x="1562" y="1085"/>
                  </a:lnTo>
                  <a:lnTo>
                    <a:pt x="1577" y="1092"/>
                  </a:lnTo>
                  <a:lnTo>
                    <a:pt x="1577" y="1120"/>
                  </a:lnTo>
                  <a:lnTo>
                    <a:pt x="1580" y="1120"/>
                  </a:lnTo>
                  <a:lnTo>
                    <a:pt x="1582" y="1114"/>
                  </a:lnTo>
                  <a:lnTo>
                    <a:pt x="1586" y="1110"/>
                  </a:lnTo>
                  <a:lnTo>
                    <a:pt x="1588" y="1109"/>
                  </a:lnTo>
                  <a:lnTo>
                    <a:pt x="1593" y="1109"/>
                  </a:lnTo>
                  <a:lnTo>
                    <a:pt x="1598" y="1109"/>
                  </a:lnTo>
                  <a:lnTo>
                    <a:pt x="1606" y="1109"/>
                  </a:lnTo>
                  <a:lnTo>
                    <a:pt x="1609" y="1129"/>
                  </a:lnTo>
                  <a:lnTo>
                    <a:pt x="1620" y="1129"/>
                  </a:lnTo>
                  <a:lnTo>
                    <a:pt x="1620" y="1125"/>
                  </a:lnTo>
                  <a:lnTo>
                    <a:pt x="1626" y="1120"/>
                  </a:lnTo>
                  <a:lnTo>
                    <a:pt x="1629" y="1112"/>
                  </a:lnTo>
                  <a:lnTo>
                    <a:pt x="1631" y="1105"/>
                  </a:lnTo>
                  <a:lnTo>
                    <a:pt x="1633" y="1096"/>
                  </a:lnTo>
                  <a:lnTo>
                    <a:pt x="1668" y="1098"/>
                  </a:lnTo>
                  <a:lnTo>
                    <a:pt x="1697" y="1100"/>
                  </a:lnTo>
                  <a:lnTo>
                    <a:pt x="1700" y="1116"/>
                  </a:lnTo>
                  <a:lnTo>
                    <a:pt x="1700" y="1136"/>
                  </a:lnTo>
                  <a:lnTo>
                    <a:pt x="1706" y="1136"/>
                  </a:lnTo>
                  <a:lnTo>
                    <a:pt x="1709" y="1130"/>
                  </a:lnTo>
                  <a:lnTo>
                    <a:pt x="1713" y="1129"/>
                  </a:lnTo>
                  <a:lnTo>
                    <a:pt x="1718" y="1129"/>
                  </a:lnTo>
                  <a:lnTo>
                    <a:pt x="1724" y="1129"/>
                  </a:lnTo>
                  <a:lnTo>
                    <a:pt x="1733" y="1129"/>
                  </a:lnTo>
                  <a:lnTo>
                    <a:pt x="1735" y="1134"/>
                  </a:lnTo>
                  <a:lnTo>
                    <a:pt x="1737" y="1140"/>
                  </a:lnTo>
                  <a:lnTo>
                    <a:pt x="1738" y="1143"/>
                  </a:lnTo>
                  <a:lnTo>
                    <a:pt x="1744" y="1147"/>
                  </a:lnTo>
                  <a:lnTo>
                    <a:pt x="1749" y="1147"/>
                  </a:lnTo>
                  <a:lnTo>
                    <a:pt x="1757" y="1149"/>
                  </a:lnTo>
                  <a:lnTo>
                    <a:pt x="1766" y="1136"/>
                  </a:lnTo>
                  <a:lnTo>
                    <a:pt x="1777" y="1129"/>
                  </a:lnTo>
                  <a:lnTo>
                    <a:pt x="1791" y="1127"/>
                  </a:lnTo>
                  <a:lnTo>
                    <a:pt x="1813" y="1129"/>
                  </a:lnTo>
                  <a:lnTo>
                    <a:pt x="1815" y="1136"/>
                  </a:lnTo>
                  <a:lnTo>
                    <a:pt x="1817" y="1145"/>
                  </a:lnTo>
                  <a:lnTo>
                    <a:pt x="1817" y="1156"/>
                  </a:lnTo>
                  <a:lnTo>
                    <a:pt x="1813" y="1156"/>
                  </a:lnTo>
                  <a:lnTo>
                    <a:pt x="1813" y="1169"/>
                  </a:lnTo>
                  <a:lnTo>
                    <a:pt x="1818" y="1169"/>
                  </a:lnTo>
                  <a:lnTo>
                    <a:pt x="1824" y="1169"/>
                  </a:lnTo>
                  <a:lnTo>
                    <a:pt x="1826" y="1170"/>
                  </a:lnTo>
                  <a:lnTo>
                    <a:pt x="1829" y="1170"/>
                  </a:lnTo>
                  <a:lnTo>
                    <a:pt x="1831" y="1172"/>
                  </a:lnTo>
                  <a:lnTo>
                    <a:pt x="1833" y="1174"/>
                  </a:lnTo>
                  <a:lnTo>
                    <a:pt x="1837" y="1176"/>
                  </a:lnTo>
                  <a:lnTo>
                    <a:pt x="1837" y="1169"/>
                  </a:lnTo>
                  <a:lnTo>
                    <a:pt x="1838" y="1163"/>
                  </a:lnTo>
                  <a:lnTo>
                    <a:pt x="1838" y="1158"/>
                  </a:lnTo>
                  <a:lnTo>
                    <a:pt x="1840" y="1154"/>
                  </a:lnTo>
                  <a:lnTo>
                    <a:pt x="1840" y="1149"/>
                  </a:lnTo>
                  <a:lnTo>
                    <a:pt x="1886" y="1156"/>
                  </a:lnTo>
                  <a:lnTo>
                    <a:pt x="1888" y="1170"/>
                  </a:lnTo>
                  <a:lnTo>
                    <a:pt x="1889" y="1189"/>
                  </a:lnTo>
                  <a:lnTo>
                    <a:pt x="1880" y="1189"/>
                  </a:lnTo>
                  <a:lnTo>
                    <a:pt x="1866" y="1216"/>
                  </a:lnTo>
                  <a:lnTo>
                    <a:pt x="1877" y="1216"/>
                  </a:lnTo>
                  <a:lnTo>
                    <a:pt x="1891" y="1205"/>
                  </a:lnTo>
                  <a:lnTo>
                    <a:pt x="1911" y="1198"/>
                  </a:lnTo>
                  <a:lnTo>
                    <a:pt x="1937" y="1196"/>
                  </a:lnTo>
                  <a:lnTo>
                    <a:pt x="1937" y="1223"/>
                  </a:lnTo>
                  <a:lnTo>
                    <a:pt x="1929" y="1229"/>
                  </a:lnTo>
                  <a:lnTo>
                    <a:pt x="1922" y="1232"/>
                  </a:lnTo>
                  <a:lnTo>
                    <a:pt x="1913" y="1234"/>
                  </a:lnTo>
                  <a:lnTo>
                    <a:pt x="1900" y="1236"/>
                  </a:lnTo>
                  <a:lnTo>
                    <a:pt x="1900" y="1249"/>
                  </a:lnTo>
                  <a:lnTo>
                    <a:pt x="1917" y="1249"/>
                  </a:lnTo>
                  <a:lnTo>
                    <a:pt x="1920" y="1265"/>
                  </a:lnTo>
                  <a:lnTo>
                    <a:pt x="1926" y="1265"/>
                  </a:lnTo>
                  <a:lnTo>
                    <a:pt x="1928" y="1270"/>
                  </a:lnTo>
                  <a:lnTo>
                    <a:pt x="1929" y="1276"/>
                  </a:lnTo>
                  <a:lnTo>
                    <a:pt x="1929" y="1280"/>
                  </a:lnTo>
                  <a:lnTo>
                    <a:pt x="1929" y="1283"/>
                  </a:lnTo>
                  <a:lnTo>
                    <a:pt x="1931" y="1285"/>
                  </a:lnTo>
                  <a:lnTo>
                    <a:pt x="1935" y="1287"/>
                  </a:lnTo>
                  <a:lnTo>
                    <a:pt x="1938" y="1287"/>
                  </a:lnTo>
                  <a:lnTo>
                    <a:pt x="1944" y="1289"/>
                  </a:lnTo>
                  <a:lnTo>
                    <a:pt x="1953" y="1289"/>
                  </a:lnTo>
                  <a:lnTo>
                    <a:pt x="1960" y="1281"/>
                  </a:lnTo>
                  <a:lnTo>
                    <a:pt x="1971" y="1280"/>
                  </a:lnTo>
                  <a:lnTo>
                    <a:pt x="1986" y="1280"/>
                  </a:lnTo>
                  <a:lnTo>
                    <a:pt x="1989" y="1292"/>
                  </a:lnTo>
                  <a:lnTo>
                    <a:pt x="2004" y="1290"/>
                  </a:lnTo>
                  <a:lnTo>
                    <a:pt x="2017" y="1290"/>
                  </a:lnTo>
                  <a:lnTo>
                    <a:pt x="2033" y="1292"/>
                  </a:lnTo>
                  <a:lnTo>
                    <a:pt x="2033" y="1283"/>
                  </a:lnTo>
                  <a:lnTo>
                    <a:pt x="2066" y="1280"/>
                  </a:lnTo>
                  <a:lnTo>
                    <a:pt x="2066" y="1283"/>
                  </a:lnTo>
                  <a:lnTo>
                    <a:pt x="2113" y="1289"/>
                  </a:lnTo>
                  <a:lnTo>
                    <a:pt x="2126" y="1305"/>
                  </a:lnTo>
                  <a:lnTo>
                    <a:pt x="2129" y="1305"/>
                  </a:lnTo>
                  <a:lnTo>
                    <a:pt x="2129" y="1316"/>
                  </a:lnTo>
                  <a:lnTo>
                    <a:pt x="2133" y="1316"/>
                  </a:lnTo>
                  <a:lnTo>
                    <a:pt x="2140" y="1307"/>
                  </a:lnTo>
                  <a:lnTo>
                    <a:pt x="2149" y="1301"/>
                  </a:lnTo>
                  <a:lnTo>
                    <a:pt x="2166" y="1300"/>
                  </a:lnTo>
                  <a:lnTo>
                    <a:pt x="2177" y="1316"/>
                  </a:lnTo>
                  <a:lnTo>
                    <a:pt x="2189" y="1309"/>
                  </a:lnTo>
                  <a:lnTo>
                    <a:pt x="2189" y="1305"/>
                  </a:lnTo>
                  <a:lnTo>
                    <a:pt x="2204" y="1298"/>
                  </a:lnTo>
                  <a:lnTo>
                    <a:pt x="2224" y="1296"/>
                  </a:lnTo>
                  <a:lnTo>
                    <a:pt x="2246" y="1296"/>
                  </a:lnTo>
                  <a:lnTo>
                    <a:pt x="2248" y="1300"/>
                  </a:lnTo>
                  <a:lnTo>
                    <a:pt x="2251" y="1301"/>
                  </a:lnTo>
                  <a:lnTo>
                    <a:pt x="2253" y="1305"/>
                  </a:lnTo>
                  <a:lnTo>
                    <a:pt x="2258" y="1318"/>
                  </a:lnTo>
                  <a:lnTo>
                    <a:pt x="2260" y="1334"/>
                  </a:lnTo>
                  <a:lnTo>
                    <a:pt x="2260" y="1352"/>
                  </a:lnTo>
                  <a:lnTo>
                    <a:pt x="2249" y="1356"/>
                  </a:lnTo>
                  <a:lnTo>
                    <a:pt x="2246" y="1369"/>
                  </a:lnTo>
                  <a:lnTo>
                    <a:pt x="2266" y="1369"/>
                  </a:lnTo>
                  <a:lnTo>
                    <a:pt x="2269" y="1429"/>
                  </a:lnTo>
                  <a:lnTo>
                    <a:pt x="2253" y="1432"/>
                  </a:lnTo>
                  <a:lnTo>
                    <a:pt x="2253" y="1436"/>
                  </a:lnTo>
                  <a:lnTo>
                    <a:pt x="2266" y="1447"/>
                  </a:lnTo>
                  <a:lnTo>
                    <a:pt x="2273" y="1460"/>
                  </a:lnTo>
                  <a:lnTo>
                    <a:pt x="2277" y="1478"/>
                  </a:lnTo>
                  <a:lnTo>
                    <a:pt x="2277" y="1500"/>
                  </a:lnTo>
                  <a:lnTo>
                    <a:pt x="2237" y="1496"/>
                  </a:lnTo>
                  <a:lnTo>
                    <a:pt x="2237" y="1500"/>
                  </a:lnTo>
                  <a:lnTo>
                    <a:pt x="2213" y="1500"/>
                  </a:lnTo>
                  <a:lnTo>
                    <a:pt x="2209" y="1492"/>
                  </a:lnTo>
                  <a:lnTo>
                    <a:pt x="2200" y="1492"/>
                  </a:lnTo>
                  <a:lnTo>
                    <a:pt x="2200" y="1489"/>
                  </a:lnTo>
                  <a:lnTo>
                    <a:pt x="2177" y="1489"/>
                  </a:lnTo>
                  <a:lnTo>
                    <a:pt x="2160" y="1469"/>
                  </a:lnTo>
                  <a:lnTo>
                    <a:pt x="2126" y="1469"/>
                  </a:lnTo>
                  <a:lnTo>
                    <a:pt x="2126" y="1465"/>
                  </a:lnTo>
                  <a:lnTo>
                    <a:pt x="2113" y="1465"/>
                  </a:lnTo>
                  <a:lnTo>
                    <a:pt x="2113" y="1460"/>
                  </a:lnTo>
                  <a:lnTo>
                    <a:pt x="2077" y="1460"/>
                  </a:lnTo>
                  <a:lnTo>
                    <a:pt x="2077" y="1452"/>
                  </a:lnTo>
                  <a:lnTo>
                    <a:pt x="2066" y="1449"/>
                  </a:lnTo>
                  <a:lnTo>
                    <a:pt x="2066" y="1452"/>
                  </a:lnTo>
                  <a:lnTo>
                    <a:pt x="2060" y="1452"/>
                  </a:lnTo>
                  <a:lnTo>
                    <a:pt x="2060" y="1469"/>
                  </a:lnTo>
                  <a:lnTo>
                    <a:pt x="2057" y="1469"/>
                  </a:lnTo>
                  <a:lnTo>
                    <a:pt x="2053" y="1480"/>
                  </a:lnTo>
                  <a:lnTo>
                    <a:pt x="2060" y="1480"/>
                  </a:lnTo>
                  <a:lnTo>
                    <a:pt x="2060" y="1483"/>
                  </a:lnTo>
                  <a:lnTo>
                    <a:pt x="2089" y="1489"/>
                  </a:lnTo>
                  <a:lnTo>
                    <a:pt x="2089" y="1529"/>
                  </a:lnTo>
                  <a:lnTo>
                    <a:pt x="2117" y="1529"/>
                  </a:lnTo>
                  <a:lnTo>
                    <a:pt x="2117" y="1532"/>
                  </a:lnTo>
                  <a:lnTo>
                    <a:pt x="2131" y="1538"/>
                  </a:lnTo>
                  <a:lnTo>
                    <a:pt x="2142" y="1547"/>
                  </a:lnTo>
                  <a:lnTo>
                    <a:pt x="2153" y="1556"/>
                  </a:lnTo>
                  <a:lnTo>
                    <a:pt x="2157" y="1563"/>
                  </a:lnTo>
                  <a:lnTo>
                    <a:pt x="2158" y="1565"/>
                  </a:lnTo>
                  <a:lnTo>
                    <a:pt x="2160" y="1567"/>
                  </a:lnTo>
                  <a:lnTo>
                    <a:pt x="2162" y="1565"/>
                  </a:lnTo>
                  <a:lnTo>
                    <a:pt x="2162" y="1565"/>
                  </a:lnTo>
                  <a:lnTo>
                    <a:pt x="2162" y="1565"/>
                  </a:lnTo>
                  <a:lnTo>
                    <a:pt x="2164" y="1567"/>
                  </a:lnTo>
                  <a:lnTo>
                    <a:pt x="2166" y="1569"/>
                  </a:lnTo>
                  <a:lnTo>
                    <a:pt x="2189" y="1563"/>
                  </a:lnTo>
                  <a:lnTo>
                    <a:pt x="2193" y="1556"/>
                  </a:lnTo>
                  <a:lnTo>
                    <a:pt x="2204" y="1554"/>
                  </a:lnTo>
                  <a:lnTo>
                    <a:pt x="2218" y="1556"/>
                  </a:lnTo>
                  <a:lnTo>
                    <a:pt x="2235" y="1560"/>
                  </a:lnTo>
                  <a:lnTo>
                    <a:pt x="2249" y="1563"/>
                  </a:lnTo>
                  <a:lnTo>
                    <a:pt x="2260" y="1563"/>
                  </a:lnTo>
                  <a:lnTo>
                    <a:pt x="2262" y="1569"/>
                  </a:lnTo>
                  <a:lnTo>
                    <a:pt x="2264" y="1574"/>
                  </a:lnTo>
                  <a:lnTo>
                    <a:pt x="2264" y="1580"/>
                  </a:lnTo>
                  <a:lnTo>
                    <a:pt x="2264" y="1585"/>
                  </a:lnTo>
                  <a:lnTo>
                    <a:pt x="2266" y="1592"/>
                  </a:lnTo>
                  <a:lnTo>
                    <a:pt x="2277" y="1596"/>
                  </a:lnTo>
                  <a:lnTo>
                    <a:pt x="2277" y="1600"/>
                  </a:lnTo>
                  <a:lnTo>
                    <a:pt x="2280" y="1600"/>
                  </a:lnTo>
                  <a:lnTo>
                    <a:pt x="2280" y="1596"/>
                  </a:lnTo>
                  <a:lnTo>
                    <a:pt x="2288" y="1596"/>
                  </a:lnTo>
                  <a:lnTo>
                    <a:pt x="2293" y="1596"/>
                  </a:lnTo>
                  <a:lnTo>
                    <a:pt x="2298" y="1598"/>
                  </a:lnTo>
                  <a:lnTo>
                    <a:pt x="2304" y="1600"/>
                  </a:lnTo>
                  <a:lnTo>
                    <a:pt x="2309" y="1600"/>
                  </a:lnTo>
                  <a:lnTo>
                    <a:pt x="2317" y="1616"/>
                  </a:lnTo>
                  <a:lnTo>
                    <a:pt x="2326" y="1620"/>
                  </a:lnTo>
                  <a:lnTo>
                    <a:pt x="2326" y="1629"/>
                  </a:lnTo>
                  <a:lnTo>
                    <a:pt x="2333" y="1632"/>
                  </a:lnTo>
                  <a:lnTo>
                    <a:pt x="2333" y="1660"/>
                  </a:lnTo>
                  <a:lnTo>
                    <a:pt x="2329" y="1660"/>
                  </a:lnTo>
                  <a:lnTo>
                    <a:pt x="2333" y="1669"/>
                  </a:lnTo>
                  <a:lnTo>
                    <a:pt x="2337" y="1670"/>
                  </a:lnTo>
                  <a:lnTo>
                    <a:pt x="2342" y="1674"/>
                  </a:lnTo>
                  <a:lnTo>
                    <a:pt x="2346" y="1676"/>
                  </a:lnTo>
                  <a:lnTo>
                    <a:pt x="2349" y="1678"/>
                  </a:lnTo>
                  <a:lnTo>
                    <a:pt x="2355" y="1680"/>
                  </a:lnTo>
                  <a:lnTo>
                    <a:pt x="2360" y="1680"/>
                  </a:lnTo>
                  <a:lnTo>
                    <a:pt x="2360" y="1700"/>
                  </a:lnTo>
                  <a:lnTo>
                    <a:pt x="2360" y="1701"/>
                  </a:lnTo>
                  <a:lnTo>
                    <a:pt x="2360" y="1703"/>
                  </a:lnTo>
                  <a:lnTo>
                    <a:pt x="2358" y="1701"/>
                  </a:lnTo>
                  <a:lnTo>
                    <a:pt x="2358" y="1701"/>
                  </a:lnTo>
                  <a:lnTo>
                    <a:pt x="2357" y="1701"/>
                  </a:lnTo>
                  <a:lnTo>
                    <a:pt x="2357" y="1703"/>
                  </a:lnTo>
                  <a:lnTo>
                    <a:pt x="2360" y="1703"/>
                  </a:lnTo>
                  <a:lnTo>
                    <a:pt x="2360" y="1729"/>
                  </a:lnTo>
                  <a:lnTo>
                    <a:pt x="2326" y="1720"/>
                  </a:lnTo>
                  <a:lnTo>
                    <a:pt x="2320" y="1729"/>
                  </a:lnTo>
                  <a:lnTo>
                    <a:pt x="2306" y="1729"/>
                  </a:lnTo>
                  <a:lnTo>
                    <a:pt x="2297" y="1732"/>
                  </a:lnTo>
                  <a:lnTo>
                    <a:pt x="2284" y="1736"/>
                  </a:lnTo>
                  <a:lnTo>
                    <a:pt x="2271" y="1738"/>
                  </a:lnTo>
                  <a:lnTo>
                    <a:pt x="2257" y="1736"/>
                  </a:lnTo>
                  <a:lnTo>
                    <a:pt x="2253" y="1729"/>
                  </a:lnTo>
                  <a:lnTo>
                    <a:pt x="2249" y="1729"/>
                  </a:lnTo>
                  <a:lnTo>
                    <a:pt x="2249" y="1732"/>
                  </a:lnTo>
                  <a:lnTo>
                    <a:pt x="2226" y="1732"/>
                  </a:lnTo>
                  <a:lnTo>
                    <a:pt x="2226" y="1729"/>
                  </a:lnTo>
                  <a:lnTo>
                    <a:pt x="2209" y="1729"/>
                  </a:lnTo>
                  <a:lnTo>
                    <a:pt x="2209" y="1732"/>
                  </a:lnTo>
                  <a:lnTo>
                    <a:pt x="2166" y="1729"/>
                  </a:lnTo>
                  <a:lnTo>
                    <a:pt x="2166" y="1732"/>
                  </a:lnTo>
                  <a:lnTo>
                    <a:pt x="2173" y="1732"/>
                  </a:lnTo>
                  <a:lnTo>
                    <a:pt x="2182" y="1736"/>
                  </a:lnTo>
                  <a:lnTo>
                    <a:pt x="2193" y="1738"/>
                  </a:lnTo>
                  <a:lnTo>
                    <a:pt x="2206" y="1740"/>
                  </a:lnTo>
                  <a:lnTo>
                    <a:pt x="2206" y="1745"/>
                  </a:lnTo>
                  <a:lnTo>
                    <a:pt x="2220" y="1745"/>
                  </a:lnTo>
                  <a:lnTo>
                    <a:pt x="2278" y="1761"/>
                  </a:lnTo>
                  <a:lnTo>
                    <a:pt x="2337" y="1776"/>
                  </a:lnTo>
                  <a:lnTo>
                    <a:pt x="2344" y="1787"/>
                  </a:lnTo>
                  <a:lnTo>
                    <a:pt x="2349" y="1796"/>
                  </a:lnTo>
                  <a:lnTo>
                    <a:pt x="2355" y="1809"/>
                  </a:lnTo>
                  <a:lnTo>
                    <a:pt x="2357" y="1825"/>
                  </a:lnTo>
                  <a:lnTo>
                    <a:pt x="2355" y="1825"/>
                  </a:lnTo>
                  <a:lnTo>
                    <a:pt x="2355" y="1825"/>
                  </a:lnTo>
                  <a:lnTo>
                    <a:pt x="2355" y="1825"/>
                  </a:lnTo>
                  <a:lnTo>
                    <a:pt x="2355" y="1825"/>
                  </a:lnTo>
                  <a:lnTo>
                    <a:pt x="2355" y="1827"/>
                  </a:lnTo>
                  <a:lnTo>
                    <a:pt x="2353" y="1829"/>
                  </a:lnTo>
                  <a:lnTo>
                    <a:pt x="2317" y="1829"/>
                  </a:lnTo>
                  <a:lnTo>
                    <a:pt x="2306" y="1843"/>
                  </a:lnTo>
                  <a:lnTo>
                    <a:pt x="2260" y="1843"/>
                  </a:lnTo>
                  <a:lnTo>
                    <a:pt x="2248" y="1847"/>
                  </a:lnTo>
                  <a:lnTo>
                    <a:pt x="2229" y="1849"/>
                  </a:lnTo>
                  <a:lnTo>
                    <a:pt x="2209" y="1850"/>
                  </a:lnTo>
                  <a:lnTo>
                    <a:pt x="2193" y="1849"/>
                  </a:lnTo>
                  <a:lnTo>
                    <a:pt x="2193" y="1843"/>
                  </a:lnTo>
                  <a:lnTo>
                    <a:pt x="2186" y="1843"/>
                  </a:lnTo>
                  <a:lnTo>
                    <a:pt x="2186" y="1840"/>
                  </a:lnTo>
                  <a:lnTo>
                    <a:pt x="2173" y="1840"/>
                  </a:lnTo>
                  <a:lnTo>
                    <a:pt x="2173" y="1836"/>
                  </a:lnTo>
                  <a:lnTo>
                    <a:pt x="2168" y="1836"/>
                  </a:lnTo>
                  <a:lnTo>
                    <a:pt x="2162" y="1838"/>
                  </a:lnTo>
                  <a:lnTo>
                    <a:pt x="2157" y="1840"/>
                  </a:lnTo>
                  <a:lnTo>
                    <a:pt x="2153" y="1841"/>
                  </a:lnTo>
                  <a:lnTo>
                    <a:pt x="2149" y="1843"/>
                  </a:lnTo>
                  <a:lnTo>
                    <a:pt x="2149" y="1849"/>
                  </a:lnTo>
                  <a:lnTo>
                    <a:pt x="2069" y="1849"/>
                  </a:lnTo>
                  <a:lnTo>
                    <a:pt x="2069" y="1843"/>
                  </a:lnTo>
                  <a:lnTo>
                    <a:pt x="2053" y="1840"/>
                  </a:lnTo>
                  <a:lnTo>
                    <a:pt x="2051" y="1836"/>
                  </a:lnTo>
                  <a:lnTo>
                    <a:pt x="2049" y="1830"/>
                  </a:lnTo>
                  <a:lnTo>
                    <a:pt x="2049" y="1823"/>
                  </a:lnTo>
                  <a:lnTo>
                    <a:pt x="2049" y="1816"/>
                  </a:lnTo>
                  <a:lnTo>
                    <a:pt x="2053" y="1816"/>
                  </a:lnTo>
                  <a:lnTo>
                    <a:pt x="2053" y="1805"/>
                  </a:lnTo>
                  <a:lnTo>
                    <a:pt x="2046" y="1805"/>
                  </a:lnTo>
                  <a:lnTo>
                    <a:pt x="2044" y="1803"/>
                  </a:lnTo>
                  <a:lnTo>
                    <a:pt x="2044" y="1801"/>
                  </a:lnTo>
                  <a:lnTo>
                    <a:pt x="2042" y="1800"/>
                  </a:lnTo>
                  <a:lnTo>
                    <a:pt x="2042" y="1798"/>
                  </a:lnTo>
                  <a:lnTo>
                    <a:pt x="2040" y="1796"/>
                  </a:lnTo>
                  <a:lnTo>
                    <a:pt x="2037" y="1796"/>
                  </a:lnTo>
                  <a:lnTo>
                    <a:pt x="2037" y="1800"/>
                  </a:lnTo>
                  <a:lnTo>
                    <a:pt x="2029" y="1800"/>
                  </a:lnTo>
                  <a:lnTo>
                    <a:pt x="2029" y="1805"/>
                  </a:lnTo>
                  <a:lnTo>
                    <a:pt x="1993" y="1805"/>
                  </a:lnTo>
                  <a:lnTo>
                    <a:pt x="1993" y="1800"/>
                  </a:lnTo>
                  <a:lnTo>
                    <a:pt x="1986" y="1800"/>
                  </a:lnTo>
                  <a:lnTo>
                    <a:pt x="1986" y="1796"/>
                  </a:lnTo>
                  <a:lnTo>
                    <a:pt x="1973" y="1796"/>
                  </a:lnTo>
                  <a:lnTo>
                    <a:pt x="1969" y="1789"/>
                  </a:lnTo>
                  <a:lnTo>
                    <a:pt x="1953" y="1783"/>
                  </a:lnTo>
                  <a:lnTo>
                    <a:pt x="1940" y="1769"/>
                  </a:lnTo>
                  <a:lnTo>
                    <a:pt x="1920" y="1763"/>
                  </a:lnTo>
                  <a:lnTo>
                    <a:pt x="1920" y="1760"/>
                  </a:lnTo>
                  <a:lnTo>
                    <a:pt x="1886" y="1763"/>
                  </a:lnTo>
                  <a:lnTo>
                    <a:pt x="1886" y="1769"/>
                  </a:lnTo>
                  <a:lnTo>
                    <a:pt x="1893" y="1769"/>
                  </a:lnTo>
                  <a:lnTo>
                    <a:pt x="1895" y="1774"/>
                  </a:lnTo>
                  <a:lnTo>
                    <a:pt x="1895" y="1778"/>
                  </a:lnTo>
                  <a:lnTo>
                    <a:pt x="1897" y="1783"/>
                  </a:lnTo>
                  <a:lnTo>
                    <a:pt x="1897" y="1789"/>
                  </a:lnTo>
                  <a:lnTo>
                    <a:pt x="1897" y="1796"/>
                  </a:lnTo>
                  <a:lnTo>
                    <a:pt x="1884" y="1798"/>
                  </a:lnTo>
                  <a:lnTo>
                    <a:pt x="1875" y="1800"/>
                  </a:lnTo>
                  <a:lnTo>
                    <a:pt x="1864" y="1800"/>
                  </a:lnTo>
                  <a:lnTo>
                    <a:pt x="1853" y="1796"/>
                  </a:lnTo>
                  <a:lnTo>
                    <a:pt x="1853" y="1800"/>
                  </a:lnTo>
                  <a:lnTo>
                    <a:pt x="1849" y="1800"/>
                  </a:lnTo>
                  <a:lnTo>
                    <a:pt x="1849" y="1825"/>
                  </a:lnTo>
                  <a:lnTo>
                    <a:pt x="1840" y="1829"/>
                  </a:lnTo>
                  <a:lnTo>
                    <a:pt x="1833" y="1838"/>
                  </a:lnTo>
                  <a:lnTo>
                    <a:pt x="1828" y="1843"/>
                  </a:lnTo>
                  <a:lnTo>
                    <a:pt x="1820" y="1847"/>
                  </a:lnTo>
                  <a:lnTo>
                    <a:pt x="1809" y="1849"/>
                  </a:lnTo>
                  <a:lnTo>
                    <a:pt x="1793" y="1849"/>
                  </a:lnTo>
                  <a:lnTo>
                    <a:pt x="1784" y="1852"/>
                  </a:lnTo>
                  <a:lnTo>
                    <a:pt x="1771" y="1850"/>
                  </a:lnTo>
                  <a:lnTo>
                    <a:pt x="1758" y="1847"/>
                  </a:lnTo>
                  <a:lnTo>
                    <a:pt x="1749" y="1843"/>
                  </a:lnTo>
                  <a:lnTo>
                    <a:pt x="1740" y="1820"/>
                  </a:lnTo>
                  <a:lnTo>
                    <a:pt x="1737" y="1820"/>
                  </a:lnTo>
                  <a:lnTo>
                    <a:pt x="1746" y="1769"/>
                  </a:lnTo>
                  <a:lnTo>
                    <a:pt x="1749" y="1769"/>
                  </a:lnTo>
                  <a:lnTo>
                    <a:pt x="1749" y="1740"/>
                  </a:lnTo>
                  <a:lnTo>
                    <a:pt x="1778" y="1736"/>
                  </a:lnTo>
                  <a:lnTo>
                    <a:pt x="1802" y="1730"/>
                  </a:lnTo>
                  <a:lnTo>
                    <a:pt x="1826" y="1720"/>
                  </a:lnTo>
                  <a:lnTo>
                    <a:pt x="1826" y="1716"/>
                  </a:lnTo>
                  <a:lnTo>
                    <a:pt x="1840" y="1703"/>
                  </a:lnTo>
                  <a:lnTo>
                    <a:pt x="1840" y="1696"/>
                  </a:lnTo>
                  <a:lnTo>
                    <a:pt x="1846" y="1696"/>
                  </a:lnTo>
                  <a:lnTo>
                    <a:pt x="1855" y="1685"/>
                  </a:lnTo>
                  <a:lnTo>
                    <a:pt x="1866" y="1678"/>
                  </a:lnTo>
                  <a:lnTo>
                    <a:pt x="1880" y="1672"/>
                  </a:lnTo>
                  <a:lnTo>
                    <a:pt x="1880" y="1665"/>
                  </a:lnTo>
                  <a:lnTo>
                    <a:pt x="1873" y="1660"/>
                  </a:lnTo>
                  <a:lnTo>
                    <a:pt x="1860" y="1654"/>
                  </a:lnTo>
                  <a:lnTo>
                    <a:pt x="1846" y="1647"/>
                  </a:lnTo>
                  <a:lnTo>
                    <a:pt x="1835" y="1641"/>
                  </a:lnTo>
                  <a:lnTo>
                    <a:pt x="1829" y="1636"/>
                  </a:lnTo>
                  <a:lnTo>
                    <a:pt x="1829" y="1600"/>
                  </a:lnTo>
                  <a:lnTo>
                    <a:pt x="1833" y="1600"/>
                  </a:lnTo>
                  <a:lnTo>
                    <a:pt x="1840" y="1563"/>
                  </a:lnTo>
                  <a:lnTo>
                    <a:pt x="1846" y="1563"/>
                  </a:lnTo>
                  <a:lnTo>
                    <a:pt x="1846" y="1540"/>
                  </a:lnTo>
                  <a:lnTo>
                    <a:pt x="1846" y="1538"/>
                  </a:lnTo>
                  <a:lnTo>
                    <a:pt x="1846" y="1538"/>
                  </a:lnTo>
                  <a:lnTo>
                    <a:pt x="1848" y="1538"/>
                  </a:lnTo>
                  <a:lnTo>
                    <a:pt x="1848" y="1538"/>
                  </a:lnTo>
                  <a:lnTo>
                    <a:pt x="1849" y="1538"/>
                  </a:lnTo>
                  <a:lnTo>
                    <a:pt x="1849" y="1536"/>
                  </a:lnTo>
                  <a:lnTo>
                    <a:pt x="1846" y="1536"/>
                  </a:lnTo>
                  <a:lnTo>
                    <a:pt x="1846" y="1512"/>
                  </a:lnTo>
                  <a:lnTo>
                    <a:pt x="1849" y="1512"/>
                  </a:lnTo>
                  <a:lnTo>
                    <a:pt x="1849" y="1496"/>
                  </a:lnTo>
                  <a:lnTo>
                    <a:pt x="1826" y="1476"/>
                  </a:lnTo>
                  <a:lnTo>
                    <a:pt x="1826" y="1469"/>
                  </a:lnTo>
                  <a:lnTo>
                    <a:pt x="1813" y="1465"/>
                  </a:lnTo>
                  <a:lnTo>
                    <a:pt x="1809" y="1452"/>
                  </a:lnTo>
                  <a:lnTo>
                    <a:pt x="1793" y="1440"/>
                  </a:lnTo>
                  <a:lnTo>
                    <a:pt x="1786" y="1423"/>
                  </a:lnTo>
                  <a:lnTo>
                    <a:pt x="1766" y="1423"/>
                  </a:lnTo>
                  <a:lnTo>
                    <a:pt x="1766" y="1420"/>
                  </a:lnTo>
                  <a:lnTo>
                    <a:pt x="1760" y="1420"/>
                  </a:lnTo>
                  <a:lnTo>
                    <a:pt x="1755" y="1418"/>
                  </a:lnTo>
                  <a:lnTo>
                    <a:pt x="1749" y="1418"/>
                  </a:lnTo>
                  <a:lnTo>
                    <a:pt x="1746" y="1416"/>
                  </a:lnTo>
                  <a:lnTo>
                    <a:pt x="1742" y="1412"/>
                  </a:lnTo>
                  <a:lnTo>
                    <a:pt x="1742" y="1410"/>
                  </a:lnTo>
                  <a:lnTo>
                    <a:pt x="1740" y="1409"/>
                  </a:lnTo>
                  <a:lnTo>
                    <a:pt x="1738" y="1405"/>
                  </a:lnTo>
                  <a:lnTo>
                    <a:pt x="1737" y="1400"/>
                  </a:lnTo>
                  <a:lnTo>
                    <a:pt x="1720" y="1403"/>
                  </a:lnTo>
                  <a:lnTo>
                    <a:pt x="1700" y="1405"/>
                  </a:lnTo>
                  <a:lnTo>
                    <a:pt x="1693" y="1380"/>
                  </a:lnTo>
                  <a:lnTo>
                    <a:pt x="1691" y="1381"/>
                  </a:lnTo>
                  <a:lnTo>
                    <a:pt x="1691" y="1381"/>
                  </a:lnTo>
                  <a:lnTo>
                    <a:pt x="1691" y="1381"/>
                  </a:lnTo>
                  <a:lnTo>
                    <a:pt x="1691" y="1381"/>
                  </a:lnTo>
                  <a:lnTo>
                    <a:pt x="1689" y="1383"/>
                  </a:lnTo>
                  <a:lnTo>
                    <a:pt x="1689" y="1385"/>
                  </a:lnTo>
                  <a:lnTo>
                    <a:pt x="1680" y="1392"/>
                  </a:lnTo>
                  <a:lnTo>
                    <a:pt x="1675" y="1403"/>
                  </a:lnTo>
                  <a:lnTo>
                    <a:pt x="1669" y="1412"/>
                  </a:lnTo>
                  <a:lnTo>
                    <a:pt x="1662" y="1420"/>
                  </a:lnTo>
                  <a:lnTo>
                    <a:pt x="1651" y="1425"/>
                  </a:lnTo>
                  <a:lnTo>
                    <a:pt x="1637" y="1429"/>
                  </a:lnTo>
                  <a:lnTo>
                    <a:pt x="1635" y="1418"/>
                  </a:lnTo>
                  <a:lnTo>
                    <a:pt x="1631" y="1405"/>
                  </a:lnTo>
                  <a:lnTo>
                    <a:pt x="1633" y="1392"/>
                  </a:lnTo>
                  <a:lnTo>
                    <a:pt x="1637" y="1392"/>
                  </a:lnTo>
                  <a:lnTo>
                    <a:pt x="1638" y="1389"/>
                  </a:lnTo>
                  <a:lnTo>
                    <a:pt x="1640" y="1387"/>
                  </a:lnTo>
                  <a:lnTo>
                    <a:pt x="1642" y="1383"/>
                  </a:lnTo>
                  <a:lnTo>
                    <a:pt x="1644" y="1381"/>
                  </a:lnTo>
                  <a:lnTo>
                    <a:pt x="1646" y="1376"/>
                  </a:lnTo>
                  <a:lnTo>
                    <a:pt x="1642" y="1374"/>
                  </a:lnTo>
                  <a:lnTo>
                    <a:pt x="1638" y="1370"/>
                  </a:lnTo>
                  <a:lnTo>
                    <a:pt x="1637" y="1369"/>
                  </a:lnTo>
                  <a:lnTo>
                    <a:pt x="1629" y="1369"/>
                  </a:lnTo>
                  <a:lnTo>
                    <a:pt x="1629" y="1363"/>
                  </a:lnTo>
                  <a:lnTo>
                    <a:pt x="1613" y="1363"/>
                  </a:lnTo>
                  <a:lnTo>
                    <a:pt x="1613" y="1360"/>
                  </a:lnTo>
                  <a:lnTo>
                    <a:pt x="1606" y="1360"/>
                  </a:lnTo>
                  <a:lnTo>
                    <a:pt x="1606" y="1356"/>
                  </a:lnTo>
                  <a:lnTo>
                    <a:pt x="1589" y="1356"/>
                  </a:lnTo>
                  <a:lnTo>
                    <a:pt x="1589" y="1352"/>
                  </a:lnTo>
                  <a:lnTo>
                    <a:pt x="1586" y="1352"/>
                  </a:lnTo>
                  <a:lnTo>
                    <a:pt x="1586" y="1340"/>
                  </a:lnTo>
                  <a:lnTo>
                    <a:pt x="1557" y="1340"/>
                  </a:lnTo>
                  <a:lnTo>
                    <a:pt x="1557" y="1332"/>
                  </a:lnTo>
                  <a:lnTo>
                    <a:pt x="1553" y="1332"/>
                  </a:lnTo>
                  <a:lnTo>
                    <a:pt x="1553" y="1325"/>
                  </a:lnTo>
                  <a:lnTo>
                    <a:pt x="1546" y="1320"/>
                  </a:lnTo>
                  <a:lnTo>
                    <a:pt x="1540" y="1309"/>
                  </a:lnTo>
                  <a:lnTo>
                    <a:pt x="1497" y="1309"/>
                  </a:lnTo>
                  <a:lnTo>
                    <a:pt x="1497" y="1312"/>
                  </a:lnTo>
                  <a:lnTo>
                    <a:pt x="1513" y="1312"/>
                  </a:lnTo>
                  <a:lnTo>
                    <a:pt x="1517" y="1352"/>
                  </a:lnTo>
                  <a:lnTo>
                    <a:pt x="1513" y="1352"/>
                  </a:lnTo>
                  <a:lnTo>
                    <a:pt x="1513" y="1360"/>
                  </a:lnTo>
                  <a:lnTo>
                    <a:pt x="1506" y="1363"/>
                  </a:lnTo>
                  <a:lnTo>
                    <a:pt x="1506" y="1367"/>
                  </a:lnTo>
                  <a:lnTo>
                    <a:pt x="1508" y="1369"/>
                  </a:lnTo>
                  <a:lnTo>
                    <a:pt x="1509" y="1370"/>
                  </a:lnTo>
                  <a:lnTo>
                    <a:pt x="1511" y="1372"/>
                  </a:lnTo>
                  <a:lnTo>
                    <a:pt x="1513" y="1372"/>
                  </a:lnTo>
                  <a:lnTo>
                    <a:pt x="1513" y="1396"/>
                  </a:lnTo>
                  <a:lnTo>
                    <a:pt x="1498" y="1400"/>
                  </a:lnTo>
                  <a:lnTo>
                    <a:pt x="1480" y="1400"/>
                  </a:lnTo>
                  <a:lnTo>
                    <a:pt x="1480" y="1372"/>
                  </a:lnTo>
                  <a:lnTo>
                    <a:pt x="1493" y="1372"/>
                  </a:lnTo>
                  <a:lnTo>
                    <a:pt x="1493" y="1369"/>
                  </a:lnTo>
                  <a:lnTo>
                    <a:pt x="1440" y="1363"/>
                  </a:lnTo>
                  <a:lnTo>
                    <a:pt x="1440" y="1389"/>
                  </a:lnTo>
                  <a:lnTo>
                    <a:pt x="1437" y="1389"/>
                  </a:lnTo>
                  <a:lnTo>
                    <a:pt x="1433" y="1390"/>
                  </a:lnTo>
                  <a:lnTo>
                    <a:pt x="1431" y="1392"/>
                  </a:lnTo>
                  <a:lnTo>
                    <a:pt x="1428" y="1394"/>
                  </a:lnTo>
                  <a:lnTo>
                    <a:pt x="1426" y="1396"/>
                  </a:lnTo>
                  <a:lnTo>
                    <a:pt x="1426" y="1400"/>
                  </a:lnTo>
                  <a:lnTo>
                    <a:pt x="1413" y="1401"/>
                  </a:lnTo>
                  <a:lnTo>
                    <a:pt x="1398" y="1400"/>
                  </a:lnTo>
                  <a:lnTo>
                    <a:pt x="1384" y="1398"/>
                  </a:lnTo>
                  <a:lnTo>
                    <a:pt x="1369" y="1400"/>
                  </a:lnTo>
                  <a:lnTo>
                    <a:pt x="1369" y="1405"/>
                  </a:lnTo>
                  <a:lnTo>
                    <a:pt x="1360" y="1405"/>
                  </a:lnTo>
                  <a:lnTo>
                    <a:pt x="1360" y="1409"/>
                  </a:lnTo>
                  <a:lnTo>
                    <a:pt x="1353" y="1410"/>
                  </a:lnTo>
                  <a:lnTo>
                    <a:pt x="1338" y="1414"/>
                  </a:lnTo>
                  <a:lnTo>
                    <a:pt x="1320" y="1416"/>
                  </a:lnTo>
                  <a:lnTo>
                    <a:pt x="1302" y="1420"/>
                  </a:lnTo>
                  <a:lnTo>
                    <a:pt x="1286" y="1421"/>
                  </a:lnTo>
                  <a:lnTo>
                    <a:pt x="1277" y="1420"/>
                  </a:lnTo>
                  <a:lnTo>
                    <a:pt x="1277" y="1416"/>
                  </a:lnTo>
                  <a:lnTo>
                    <a:pt x="1269" y="1416"/>
                  </a:lnTo>
                  <a:lnTo>
                    <a:pt x="1260" y="1405"/>
                  </a:lnTo>
                  <a:lnTo>
                    <a:pt x="1253" y="1405"/>
                  </a:lnTo>
                  <a:lnTo>
                    <a:pt x="1253" y="1400"/>
                  </a:lnTo>
                  <a:lnTo>
                    <a:pt x="1229" y="1405"/>
                  </a:lnTo>
                  <a:lnTo>
                    <a:pt x="1229" y="1409"/>
                  </a:lnTo>
                  <a:lnTo>
                    <a:pt x="1197" y="1409"/>
                  </a:lnTo>
                  <a:lnTo>
                    <a:pt x="1186" y="1392"/>
                  </a:lnTo>
                  <a:lnTo>
                    <a:pt x="1177" y="1392"/>
                  </a:lnTo>
                  <a:lnTo>
                    <a:pt x="1169" y="1380"/>
                  </a:lnTo>
                  <a:lnTo>
                    <a:pt x="1157" y="1376"/>
                  </a:lnTo>
                  <a:lnTo>
                    <a:pt x="1157" y="1343"/>
                  </a:lnTo>
                  <a:lnTo>
                    <a:pt x="1200" y="1343"/>
                  </a:lnTo>
                  <a:lnTo>
                    <a:pt x="1206" y="1336"/>
                  </a:lnTo>
                  <a:lnTo>
                    <a:pt x="1200" y="1334"/>
                  </a:lnTo>
                  <a:lnTo>
                    <a:pt x="1197" y="1330"/>
                  </a:lnTo>
                  <a:lnTo>
                    <a:pt x="1195" y="1327"/>
                  </a:lnTo>
                  <a:lnTo>
                    <a:pt x="1191" y="1325"/>
                  </a:lnTo>
                  <a:lnTo>
                    <a:pt x="1188" y="1323"/>
                  </a:lnTo>
                  <a:lnTo>
                    <a:pt x="1184" y="1321"/>
                  </a:lnTo>
                  <a:lnTo>
                    <a:pt x="1177" y="1320"/>
                  </a:lnTo>
                  <a:lnTo>
                    <a:pt x="1168" y="1323"/>
                  </a:lnTo>
                  <a:lnTo>
                    <a:pt x="1153" y="1325"/>
                  </a:lnTo>
                  <a:lnTo>
                    <a:pt x="1138" y="1325"/>
                  </a:lnTo>
                  <a:lnTo>
                    <a:pt x="1126" y="1325"/>
                  </a:lnTo>
                  <a:lnTo>
                    <a:pt x="1120" y="1309"/>
                  </a:lnTo>
                  <a:lnTo>
                    <a:pt x="1117" y="1309"/>
                  </a:lnTo>
                  <a:lnTo>
                    <a:pt x="1113" y="1240"/>
                  </a:lnTo>
                  <a:lnTo>
                    <a:pt x="1109" y="1240"/>
                  </a:lnTo>
                  <a:lnTo>
                    <a:pt x="1109" y="1232"/>
                  </a:lnTo>
                  <a:lnTo>
                    <a:pt x="1106" y="1232"/>
                  </a:lnTo>
                  <a:lnTo>
                    <a:pt x="1106" y="1180"/>
                  </a:lnTo>
                  <a:lnTo>
                    <a:pt x="1109" y="1180"/>
                  </a:lnTo>
                  <a:lnTo>
                    <a:pt x="1113" y="1120"/>
                  </a:lnTo>
                  <a:lnTo>
                    <a:pt x="1117" y="1120"/>
                  </a:lnTo>
                  <a:lnTo>
                    <a:pt x="1117" y="1109"/>
                  </a:lnTo>
                  <a:lnTo>
                    <a:pt x="1120" y="1109"/>
                  </a:lnTo>
                  <a:lnTo>
                    <a:pt x="1120" y="1096"/>
                  </a:lnTo>
                  <a:lnTo>
                    <a:pt x="1126" y="1096"/>
                  </a:lnTo>
                  <a:lnTo>
                    <a:pt x="1126" y="1089"/>
                  </a:lnTo>
                  <a:lnTo>
                    <a:pt x="1129" y="1089"/>
                  </a:lnTo>
                  <a:lnTo>
                    <a:pt x="1129" y="1076"/>
                  </a:lnTo>
                  <a:lnTo>
                    <a:pt x="1160" y="1052"/>
                  </a:lnTo>
                  <a:lnTo>
                    <a:pt x="1160" y="1049"/>
                  </a:lnTo>
                  <a:lnTo>
                    <a:pt x="1186" y="1049"/>
                  </a:lnTo>
                  <a:lnTo>
                    <a:pt x="1186" y="1045"/>
                  </a:lnTo>
                  <a:lnTo>
                    <a:pt x="1213" y="1045"/>
                  </a:lnTo>
                  <a:lnTo>
                    <a:pt x="1215" y="1063"/>
                  </a:lnTo>
                  <a:lnTo>
                    <a:pt x="1215" y="1078"/>
                  </a:lnTo>
                  <a:lnTo>
                    <a:pt x="1209" y="1096"/>
                  </a:lnTo>
                  <a:lnTo>
                    <a:pt x="1206" y="1096"/>
                  </a:lnTo>
                  <a:lnTo>
                    <a:pt x="1200" y="1129"/>
                  </a:lnTo>
                  <a:lnTo>
                    <a:pt x="1198" y="1138"/>
                  </a:lnTo>
                  <a:lnTo>
                    <a:pt x="1197" y="1150"/>
                  </a:lnTo>
                  <a:lnTo>
                    <a:pt x="1197" y="1165"/>
                  </a:lnTo>
                  <a:lnTo>
                    <a:pt x="1200" y="1165"/>
                  </a:lnTo>
                  <a:lnTo>
                    <a:pt x="1200" y="1172"/>
                  </a:lnTo>
                  <a:lnTo>
                    <a:pt x="1220" y="1189"/>
                  </a:lnTo>
                  <a:lnTo>
                    <a:pt x="1220" y="1212"/>
                  </a:lnTo>
                  <a:lnTo>
                    <a:pt x="1226" y="1212"/>
                  </a:lnTo>
                  <a:lnTo>
                    <a:pt x="1229" y="1225"/>
                  </a:lnTo>
                  <a:lnTo>
                    <a:pt x="1229" y="1232"/>
                  </a:lnTo>
                  <a:lnTo>
                    <a:pt x="1233" y="1238"/>
                  </a:lnTo>
                  <a:lnTo>
                    <a:pt x="1238" y="1241"/>
                  </a:lnTo>
                  <a:lnTo>
                    <a:pt x="1249" y="1249"/>
                  </a:lnTo>
                  <a:lnTo>
                    <a:pt x="1244" y="1240"/>
                  </a:lnTo>
                  <a:lnTo>
                    <a:pt x="1240" y="1234"/>
                  </a:lnTo>
                  <a:lnTo>
                    <a:pt x="1238" y="1225"/>
                  </a:lnTo>
                  <a:lnTo>
                    <a:pt x="1237" y="1212"/>
                  </a:lnTo>
                  <a:lnTo>
                    <a:pt x="1240" y="1212"/>
                  </a:lnTo>
                  <a:lnTo>
                    <a:pt x="1240" y="1196"/>
                  </a:lnTo>
                  <a:lnTo>
                    <a:pt x="1242" y="1196"/>
                  </a:lnTo>
                  <a:lnTo>
                    <a:pt x="1244" y="1194"/>
                  </a:lnTo>
                  <a:lnTo>
                    <a:pt x="1248" y="1190"/>
                  </a:lnTo>
                  <a:lnTo>
                    <a:pt x="1249" y="1189"/>
                  </a:lnTo>
                  <a:lnTo>
                    <a:pt x="1237" y="1183"/>
                  </a:lnTo>
                  <a:lnTo>
                    <a:pt x="1228" y="1174"/>
                  </a:lnTo>
                  <a:lnTo>
                    <a:pt x="1222" y="1160"/>
                  </a:lnTo>
                  <a:lnTo>
                    <a:pt x="1218" y="1145"/>
                  </a:lnTo>
                  <a:lnTo>
                    <a:pt x="1217" y="1129"/>
                  </a:lnTo>
                  <a:lnTo>
                    <a:pt x="1237" y="1125"/>
                  </a:lnTo>
                  <a:lnTo>
                    <a:pt x="1237" y="1109"/>
                  </a:lnTo>
                  <a:lnTo>
                    <a:pt x="1229" y="1109"/>
                  </a:lnTo>
                  <a:lnTo>
                    <a:pt x="1231" y="1092"/>
                  </a:lnTo>
                  <a:lnTo>
                    <a:pt x="1233" y="1081"/>
                  </a:lnTo>
                  <a:lnTo>
                    <a:pt x="1237" y="1069"/>
                  </a:lnTo>
                  <a:lnTo>
                    <a:pt x="1260" y="1069"/>
                  </a:lnTo>
                  <a:lnTo>
                    <a:pt x="1260" y="1036"/>
                  </a:lnTo>
                  <a:lnTo>
                    <a:pt x="1273" y="1029"/>
                  </a:lnTo>
                  <a:lnTo>
                    <a:pt x="1273" y="1025"/>
                  </a:lnTo>
                  <a:lnTo>
                    <a:pt x="1293" y="1018"/>
                  </a:lnTo>
                  <a:lnTo>
                    <a:pt x="1317" y="1016"/>
                  </a:lnTo>
                  <a:lnTo>
                    <a:pt x="1318" y="1020"/>
                  </a:lnTo>
                  <a:lnTo>
                    <a:pt x="1322" y="1021"/>
                  </a:lnTo>
                  <a:lnTo>
                    <a:pt x="1326" y="1025"/>
                  </a:lnTo>
                  <a:lnTo>
                    <a:pt x="1328" y="1027"/>
                  </a:lnTo>
                  <a:lnTo>
                    <a:pt x="1329" y="1029"/>
                  </a:lnTo>
                  <a:lnTo>
                    <a:pt x="1331" y="1032"/>
                  </a:lnTo>
                  <a:lnTo>
                    <a:pt x="1331" y="1036"/>
                  </a:lnTo>
                  <a:lnTo>
                    <a:pt x="1331" y="1040"/>
                  </a:lnTo>
                  <a:lnTo>
                    <a:pt x="1331" y="1041"/>
                  </a:lnTo>
                  <a:lnTo>
                    <a:pt x="1331" y="1045"/>
                  </a:lnTo>
                  <a:lnTo>
                    <a:pt x="1331" y="1047"/>
                  </a:lnTo>
                  <a:lnTo>
                    <a:pt x="1333" y="1050"/>
                  </a:lnTo>
                  <a:lnTo>
                    <a:pt x="1337" y="1052"/>
                  </a:lnTo>
                  <a:lnTo>
                    <a:pt x="1340" y="1056"/>
                  </a:lnTo>
                  <a:lnTo>
                    <a:pt x="1335" y="1034"/>
                  </a:lnTo>
                  <a:lnTo>
                    <a:pt x="1333" y="1009"/>
                  </a:lnTo>
                  <a:lnTo>
                    <a:pt x="1338" y="1007"/>
                  </a:lnTo>
                  <a:lnTo>
                    <a:pt x="1340" y="1005"/>
                  </a:lnTo>
                  <a:lnTo>
                    <a:pt x="1342" y="1003"/>
                  </a:lnTo>
                  <a:lnTo>
                    <a:pt x="1344" y="1001"/>
                  </a:lnTo>
                  <a:lnTo>
                    <a:pt x="1344" y="1001"/>
                  </a:lnTo>
                  <a:lnTo>
                    <a:pt x="1346" y="1000"/>
                  </a:lnTo>
                  <a:lnTo>
                    <a:pt x="1360" y="1000"/>
                  </a:lnTo>
                  <a:lnTo>
                    <a:pt x="1360" y="996"/>
                  </a:lnTo>
                  <a:lnTo>
                    <a:pt x="1373" y="996"/>
                  </a:lnTo>
                  <a:lnTo>
                    <a:pt x="1373" y="992"/>
                  </a:lnTo>
                  <a:lnTo>
                    <a:pt x="1386" y="992"/>
                  </a:lnTo>
                  <a:lnTo>
                    <a:pt x="1386" y="989"/>
                  </a:lnTo>
                  <a:close/>
                  <a:moveTo>
                    <a:pt x="686" y="949"/>
                  </a:moveTo>
                  <a:lnTo>
                    <a:pt x="688" y="965"/>
                  </a:lnTo>
                  <a:lnTo>
                    <a:pt x="689" y="985"/>
                  </a:lnTo>
                  <a:lnTo>
                    <a:pt x="684" y="985"/>
                  </a:lnTo>
                  <a:lnTo>
                    <a:pt x="678" y="987"/>
                  </a:lnTo>
                  <a:lnTo>
                    <a:pt x="673" y="989"/>
                  </a:lnTo>
                  <a:lnTo>
                    <a:pt x="666" y="989"/>
                  </a:lnTo>
                  <a:lnTo>
                    <a:pt x="662" y="972"/>
                  </a:lnTo>
                  <a:lnTo>
                    <a:pt x="660" y="952"/>
                  </a:lnTo>
                  <a:lnTo>
                    <a:pt x="666" y="950"/>
                  </a:lnTo>
                  <a:lnTo>
                    <a:pt x="671" y="949"/>
                  </a:lnTo>
                  <a:lnTo>
                    <a:pt x="677" y="949"/>
                  </a:lnTo>
                  <a:lnTo>
                    <a:pt x="686" y="949"/>
                  </a:lnTo>
                  <a:close/>
                  <a:moveTo>
                    <a:pt x="146" y="947"/>
                  </a:moveTo>
                  <a:lnTo>
                    <a:pt x="160" y="949"/>
                  </a:lnTo>
                  <a:lnTo>
                    <a:pt x="173" y="954"/>
                  </a:lnTo>
                  <a:lnTo>
                    <a:pt x="189" y="960"/>
                  </a:lnTo>
                  <a:lnTo>
                    <a:pt x="208" y="963"/>
                  </a:lnTo>
                  <a:lnTo>
                    <a:pt x="226" y="965"/>
                  </a:lnTo>
                  <a:lnTo>
                    <a:pt x="233" y="989"/>
                  </a:lnTo>
                  <a:lnTo>
                    <a:pt x="240" y="992"/>
                  </a:lnTo>
                  <a:lnTo>
                    <a:pt x="242" y="996"/>
                  </a:lnTo>
                  <a:lnTo>
                    <a:pt x="244" y="1000"/>
                  </a:lnTo>
                  <a:lnTo>
                    <a:pt x="246" y="1005"/>
                  </a:lnTo>
                  <a:lnTo>
                    <a:pt x="248" y="1009"/>
                  </a:lnTo>
                  <a:lnTo>
                    <a:pt x="249" y="1012"/>
                  </a:lnTo>
                  <a:lnTo>
                    <a:pt x="293" y="1009"/>
                  </a:lnTo>
                  <a:lnTo>
                    <a:pt x="297" y="1016"/>
                  </a:lnTo>
                  <a:lnTo>
                    <a:pt x="306" y="1016"/>
                  </a:lnTo>
                  <a:lnTo>
                    <a:pt x="306" y="1020"/>
                  </a:lnTo>
                  <a:lnTo>
                    <a:pt x="317" y="1025"/>
                  </a:lnTo>
                  <a:lnTo>
                    <a:pt x="322" y="1041"/>
                  </a:lnTo>
                  <a:lnTo>
                    <a:pt x="331" y="1060"/>
                  </a:lnTo>
                  <a:lnTo>
                    <a:pt x="340" y="1078"/>
                  </a:lnTo>
                  <a:lnTo>
                    <a:pt x="346" y="1098"/>
                  </a:lnTo>
                  <a:lnTo>
                    <a:pt x="346" y="1116"/>
                  </a:lnTo>
                  <a:lnTo>
                    <a:pt x="340" y="1116"/>
                  </a:lnTo>
                  <a:lnTo>
                    <a:pt x="340" y="1125"/>
                  </a:lnTo>
                  <a:lnTo>
                    <a:pt x="338" y="1125"/>
                  </a:lnTo>
                  <a:lnTo>
                    <a:pt x="335" y="1127"/>
                  </a:lnTo>
                  <a:lnTo>
                    <a:pt x="333" y="1129"/>
                  </a:lnTo>
                  <a:lnTo>
                    <a:pt x="329" y="1132"/>
                  </a:lnTo>
                  <a:lnTo>
                    <a:pt x="337" y="1132"/>
                  </a:lnTo>
                  <a:lnTo>
                    <a:pt x="346" y="1129"/>
                  </a:lnTo>
                  <a:lnTo>
                    <a:pt x="360" y="1127"/>
                  </a:lnTo>
                  <a:lnTo>
                    <a:pt x="373" y="1129"/>
                  </a:lnTo>
                  <a:lnTo>
                    <a:pt x="377" y="1149"/>
                  </a:lnTo>
                  <a:lnTo>
                    <a:pt x="377" y="1172"/>
                  </a:lnTo>
                  <a:lnTo>
                    <a:pt x="373" y="1192"/>
                  </a:lnTo>
                  <a:lnTo>
                    <a:pt x="377" y="1192"/>
                  </a:lnTo>
                  <a:lnTo>
                    <a:pt x="384" y="1181"/>
                  </a:lnTo>
                  <a:lnTo>
                    <a:pt x="391" y="1174"/>
                  </a:lnTo>
                  <a:lnTo>
                    <a:pt x="402" y="1169"/>
                  </a:lnTo>
                  <a:lnTo>
                    <a:pt x="417" y="1169"/>
                  </a:lnTo>
                  <a:lnTo>
                    <a:pt x="426" y="1178"/>
                  </a:lnTo>
                  <a:lnTo>
                    <a:pt x="435" y="1183"/>
                  </a:lnTo>
                  <a:lnTo>
                    <a:pt x="442" y="1190"/>
                  </a:lnTo>
                  <a:lnTo>
                    <a:pt x="448" y="1198"/>
                  </a:lnTo>
                  <a:lnTo>
                    <a:pt x="451" y="1210"/>
                  </a:lnTo>
                  <a:lnTo>
                    <a:pt x="453" y="1229"/>
                  </a:lnTo>
                  <a:lnTo>
                    <a:pt x="469" y="1225"/>
                  </a:lnTo>
                  <a:lnTo>
                    <a:pt x="489" y="1223"/>
                  </a:lnTo>
                  <a:lnTo>
                    <a:pt x="489" y="1223"/>
                  </a:lnTo>
                  <a:lnTo>
                    <a:pt x="491" y="1221"/>
                  </a:lnTo>
                  <a:lnTo>
                    <a:pt x="491" y="1221"/>
                  </a:lnTo>
                  <a:lnTo>
                    <a:pt x="491" y="1221"/>
                  </a:lnTo>
                  <a:lnTo>
                    <a:pt x="491" y="1221"/>
                  </a:lnTo>
                  <a:lnTo>
                    <a:pt x="493" y="1220"/>
                  </a:lnTo>
                  <a:lnTo>
                    <a:pt x="493" y="1196"/>
                  </a:lnTo>
                  <a:lnTo>
                    <a:pt x="513" y="1196"/>
                  </a:lnTo>
                  <a:lnTo>
                    <a:pt x="537" y="1236"/>
                  </a:lnTo>
                  <a:lnTo>
                    <a:pt x="537" y="1280"/>
                  </a:lnTo>
                  <a:lnTo>
                    <a:pt x="549" y="1312"/>
                  </a:lnTo>
                  <a:lnTo>
                    <a:pt x="557" y="1309"/>
                  </a:lnTo>
                  <a:lnTo>
                    <a:pt x="560" y="1292"/>
                  </a:lnTo>
                  <a:lnTo>
                    <a:pt x="560" y="1274"/>
                  </a:lnTo>
                  <a:lnTo>
                    <a:pt x="560" y="1256"/>
                  </a:lnTo>
                  <a:lnTo>
                    <a:pt x="557" y="1247"/>
                  </a:lnTo>
                  <a:lnTo>
                    <a:pt x="557" y="1234"/>
                  </a:lnTo>
                  <a:lnTo>
                    <a:pt x="557" y="1220"/>
                  </a:lnTo>
                  <a:lnTo>
                    <a:pt x="557" y="1203"/>
                  </a:lnTo>
                  <a:lnTo>
                    <a:pt x="553" y="1203"/>
                  </a:lnTo>
                  <a:lnTo>
                    <a:pt x="557" y="1160"/>
                  </a:lnTo>
                  <a:lnTo>
                    <a:pt x="571" y="1161"/>
                  </a:lnTo>
                  <a:lnTo>
                    <a:pt x="584" y="1165"/>
                  </a:lnTo>
                  <a:lnTo>
                    <a:pt x="593" y="1169"/>
                  </a:lnTo>
                  <a:lnTo>
                    <a:pt x="606" y="1172"/>
                  </a:lnTo>
                  <a:lnTo>
                    <a:pt x="604" y="1167"/>
                  </a:lnTo>
                  <a:lnTo>
                    <a:pt x="602" y="1165"/>
                  </a:lnTo>
                  <a:lnTo>
                    <a:pt x="600" y="1161"/>
                  </a:lnTo>
                  <a:lnTo>
                    <a:pt x="598" y="1160"/>
                  </a:lnTo>
                  <a:lnTo>
                    <a:pt x="597" y="1156"/>
                  </a:lnTo>
                  <a:lnTo>
                    <a:pt x="593" y="1156"/>
                  </a:lnTo>
                  <a:lnTo>
                    <a:pt x="593" y="1129"/>
                  </a:lnTo>
                  <a:lnTo>
                    <a:pt x="606" y="1125"/>
                  </a:lnTo>
                  <a:lnTo>
                    <a:pt x="617" y="1118"/>
                  </a:lnTo>
                  <a:lnTo>
                    <a:pt x="629" y="1116"/>
                  </a:lnTo>
                  <a:lnTo>
                    <a:pt x="644" y="1118"/>
                  </a:lnTo>
                  <a:lnTo>
                    <a:pt x="657" y="1120"/>
                  </a:lnTo>
                  <a:lnTo>
                    <a:pt x="657" y="1129"/>
                  </a:lnTo>
                  <a:lnTo>
                    <a:pt x="666" y="1132"/>
                  </a:lnTo>
                  <a:lnTo>
                    <a:pt x="668" y="1147"/>
                  </a:lnTo>
                  <a:lnTo>
                    <a:pt x="666" y="1163"/>
                  </a:lnTo>
                  <a:lnTo>
                    <a:pt x="658" y="1180"/>
                  </a:lnTo>
                  <a:lnTo>
                    <a:pt x="653" y="1192"/>
                  </a:lnTo>
                  <a:lnTo>
                    <a:pt x="649" y="1203"/>
                  </a:lnTo>
                  <a:lnTo>
                    <a:pt x="637" y="1203"/>
                  </a:lnTo>
                  <a:lnTo>
                    <a:pt x="637" y="1209"/>
                  </a:lnTo>
                  <a:lnTo>
                    <a:pt x="642" y="1220"/>
                  </a:lnTo>
                  <a:lnTo>
                    <a:pt x="644" y="1234"/>
                  </a:lnTo>
                  <a:lnTo>
                    <a:pt x="644" y="1249"/>
                  </a:lnTo>
                  <a:lnTo>
                    <a:pt x="642" y="1265"/>
                  </a:lnTo>
                  <a:lnTo>
                    <a:pt x="646" y="1280"/>
                  </a:lnTo>
                  <a:lnTo>
                    <a:pt x="649" y="1280"/>
                  </a:lnTo>
                  <a:lnTo>
                    <a:pt x="649" y="1305"/>
                  </a:lnTo>
                  <a:lnTo>
                    <a:pt x="653" y="1305"/>
                  </a:lnTo>
                  <a:lnTo>
                    <a:pt x="660" y="1329"/>
                  </a:lnTo>
                  <a:lnTo>
                    <a:pt x="666" y="1329"/>
                  </a:lnTo>
                  <a:lnTo>
                    <a:pt x="666" y="1392"/>
                  </a:lnTo>
                  <a:lnTo>
                    <a:pt x="677" y="1400"/>
                  </a:lnTo>
                  <a:lnTo>
                    <a:pt x="677" y="1409"/>
                  </a:lnTo>
                  <a:lnTo>
                    <a:pt x="689" y="1416"/>
                  </a:lnTo>
                  <a:lnTo>
                    <a:pt x="689" y="1423"/>
                  </a:lnTo>
                  <a:lnTo>
                    <a:pt x="693" y="1423"/>
                  </a:lnTo>
                  <a:lnTo>
                    <a:pt x="697" y="1432"/>
                  </a:lnTo>
                  <a:lnTo>
                    <a:pt x="726" y="1432"/>
                  </a:lnTo>
                  <a:lnTo>
                    <a:pt x="729" y="1443"/>
                  </a:lnTo>
                  <a:lnTo>
                    <a:pt x="737" y="1452"/>
                  </a:lnTo>
                  <a:lnTo>
                    <a:pt x="740" y="1465"/>
                  </a:lnTo>
                  <a:lnTo>
                    <a:pt x="755" y="1467"/>
                  </a:lnTo>
                  <a:lnTo>
                    <a:pt x="764" y="1470"/>
                  </a:lnTo>
                  <a:lnTo>
                    <a:pt x="771" y="1478"/>
                  </a:lnTo>
                  <a:lnTo>
                    <a:pt x="777" y="1485"/>
                  </a:lnTo>
                  <a:lnTo>
                    <a:pt x="786" y="1492"/>
                  </a:lnTo>
                  <a:lnTo>
                    <a:pt x="780" y="1532"/>
                  </a:lnTo>
                  <a:lnTo>
                    <a:pt x="764" y="1530"/>
                  </a:lnTo>
                  <a:lnTo>
                    <a:pt x="749" y="1527"/>
                  </a:lnTo>
                  <a:lnTo>
                    <a:pt x="737" y="1520"/>
                  </a:lnTo>
                  <a:lnTo>
                    <a:pt x="735" y="1527"/>
                  </a:lnTo>
                  <a:lnTo>
                    <a:pt x="733" y="1530"/>
                  </a:lnTo>
                  <a:lnTo>
                    <a:pt x="731" y="1534"/>
                  </a:lnTo>
                  <a:lnTo>
                    <a:pt x="729" y="1536"/>
                  </a:lnTo>
                  <a:lnTo>
                    <a:pt x="726" y="1540"/>
                  </a:lnTo>
                  <a:lnTo>
                    <a:pt x="726" y="1545"/>
                  </a:lnTo>
                  <a:lnTo>
                    <a:pt x="713" y="1549"/>
                  </a:lnTo>
                  <a:lnTo>
                    <a:pt x="713" y="1556"/>
                  </a:lnTo>
                  <a:lnTo>
                    <a:pt x="717" y="1556"/>
                  </a:lnTo>
                  <a:lnTo>
                    <a:pt x="717" y="1552"/>
                  </a:lnTo>
                  <a:lnTo>
                    <a:pt x="740" y="1552"/>
                  </a:lnTo>
                  <a:lnTo>
                    <a:pt x="740" y="1572"/>
                  </a:lnTo>
                  <a:lnTo>
                    <a:pt x="749" y="1576"/>
                  </a:lnTo>
                  <a:lnTo>
                    <a:pt x="753" y="1600"/>
                  </a:lnTo>
                  <a:lnTo>
                    <a:pt x="744" y="1607"/>
                  </a:lnTo>
                  <a:lnTo>
                    <a:pt x="738" y="1612"/>
                  </a:lnTo>
                  <a:lnTo>
                    <a:pt x="731" y="1618"/>
                  </a:lnTo>
                  <a:lnTo>
                    <a:pt x="722" y="1623"/>
                  </a:lnTo>
                  <a:lnTo>
                    <a:pt x="709" y="1623"/>
                  </a:lnTo>
                  <a:lnTo>
                    <a:pt x="704" y="1627"/>
                  </a:lnTo>
                  <a:lnTo>
                    <a:pt x="693" y="1629"/>
                  </a:lnTo>
                  <a:lnTo>
                    <a:pt x="682" y="1630"/>
                  </a:lnTo>
                  <a:lnTo>
                    <a:pt x="673" y="1629"/>
                  </a:lnTo>
                  <a:lnTo>
                    <a:pt x="669" y="1620"/>
                  </a:lnTo>
                  <a:lnTo>
                    <a:pt x="657" y="1620"/>
                  </a:lnTo>
                  <a:lnTo>
                    <a:pt x="657" y="1616"/>
                  </a:lnTo>
                  <a:lnTo>
                    <a:pt x="637" y="1616"/>
                  </a:lnTo>
                  <a:lnTo>
                    <a:pt x="637" y="1616"/>
                  </a:lnTo>
                  <a:lnTo>
                    <a:pt x="637" y="1614"/>
                  </a:lnTo>
                  <a:lnTo>
                    <a:pt x="633" y="1614"/>
                  </a:lnTo>
                  <a:lnTo>
                    <a:pt x="629" y="1612"/>
                  </a:lnTo>
                  <a:lnTo>
                    <a:pt x="629" y="1600"/>
                  </a:lnTo>
                  <a:lnTo>
                    <a:pt x="615" y="1596"/>
                  </a:lnTo>
                  <a:lnTo>
                    <a:pt x="602" y="1589"/>
                  </a:lnTo>
                  <a:lnTo>
                    <a:pt x="589" y="1583"/>
                  </a:lnTo>
                  <a:lnTo>
                    <a:pt x="586" y="1560"/>
                  </a:lnTo>
                  <a:lnTo>
                    <a:pt x="580" y="1560"/>
                  </a:lnTo>
                  <a:lnTo>
                    <a:pt x="578" y="1563"/>
                  </a:lnTo>
                  <a:lnTo>
                    <a:pt x="578" y="1565"/>
                  </a:lnTo>
                  <a:lnTo>
                    <a:pt x="577" y="1565"/>
                  </a:lnTo>
                  <a:lnTo>
                    <a:pt x="575" y="1567"/>
                  </a:lnTo>
                  <a:lnTo>
                    <a:pt x="573" y="1567"/>
                  </a:lnTo>
                  <a:lnTo>
                    <a:pt x="569" y="1569"/>
                  </a:lnTo>
                  <a:lnTo>
                    <a:pt x="566" y="1581"/>
                  </a:lnTo>
                  <a:lnTo>
                    <a:pt x="562" y="1590"/>
                  </a:lnTo>
                  <a:lnTo>
                    <a:pt x="557" y="1600"/>
                  </a:lnTo>
                  <a:lnTo>
                    <a:pt x="509" y="1609"/>
                  </a:lnTo>
                  <a:lnTo>
                    <a:pt x="506" y="1616"/>
                  </a:lnTo>
                  <a:lnTo>
                    <a:pt x="497" y="1623"/>
                  </a:lnTo>
                  <a:lnTo>
                    <a:pt x="488" y="1629"/>
                  </a:lnTo>
                  <a:lnTo>
                    <a:pt x="477" y="1632"/>
                  </a:lnTo>
                  <a:lnTo>
                    <a:pt x="389" y="1632"/>
                  </a:lnTo>
                  <a:lnTo>
                    <a:pt x="389" y="1636"/>
                  </a:lnTo>
                  <a:lnTo>
                    <a:pt x="337" y="1632"/>
                  </a:lnTo>
                  <a:lnTo>
                    <a:pt x="329" y="1620"/>
                  </a:lnTo>
                  <a:lnTo>
                    <a:pt x="326" y="1620"/>
                  </a:lnTo>
                  <a:lnTo>
                    <a:pt x="326" y="1612"/>
                  </a:lnTo>
                  <a:lnTo>
                    <a:pt x="317" y="1609"/>
                  </a:lnTo>
                  <a:lnTo>
                    <a:pt x="313" y="1560"/>
                  </a:lnTo>
                  <a:lnTo>
                    <a:pt x="308" y="1558"/>
                  </a:lnTo>
                  <a:lnTo>
                    <a:pt x="304" y="1558"/>
                  </a:lnTo>
                  <a:lnTo>
                    <a:pt x="300" y="1554"/>
                  </a:lnTo>
                  <a:lnTo>
                    <a:pt x="297" y="1552"/>
                  </a:lnTo>
                  <a:lnTo>
                    <a:pt x="297" y="1549"/>
                  </a:lnTo>
                  <a:lnTo>
                    <a:pt x="280" y="1545"/>
                  </a:lnTo>
                  <a:lnTo>
                    <a:pt x="280" y="1540"/>
                  </a:lnTo>
                  <a:lnTo>
                    <a:pt x="253" y="1540"/>
                  </a:lnTo>
                  <a:lnTo>
                    <a:pt x="253" y="1536"/>
                  </a:lnTo>
                  <a:lnTo>
                    <a:pt x="248" y="1532"/>
                  </a:lnTo>
                  <a:lnTo>
                    <a:pt x="242" y="1529"/>
                  </a:lnTo>
                  <a:lnTo>
                    <a:pt x="237" y="1527"/>
                  </a:lnTo>
                  <a:lnTo>
                    <a:pt x="229" y="1525"/>
                  </a:lnTo>
                  <a:lnTo>
                    <a:pt x="226" y="1509"/>
                  </a:lnTo>
                  <a:lnTo>
                    <a:pt x="217" y="1503"/>
                  </a:lnTo>
                  <a:lnTo>
                    <a:pt x="213" y="1465"/>
                  </a:lnTo>
                  <a:lnTo>
                    <a:pt x="206" y="1465"/>
                  </a:lnTo>
                  <a:lnTo>
                    <a:pt x="209" y="1440"/>
                  </a:lnTo>
                  <a:lnTo>
                    <a:pt x="213" y="1440"/>
                  </a:lnTo>
                  <a:lnTo>
                    <a:pt x="213" y="1436"/>
                  </a:lnTo>
                  <a:lnTo>
                    <a:pt x="240" y="1436"/>
                  </a:lnTo>
                  <a:lnTo>
                    <a:pt x="253" y="1434"/>
                  </a:lnTo>
                  <a:lnTo>
                    <a:pt x="273" y="1430"/>
                  </a:lnTo>
                  <a:lnTo>
                    <a:pt x="295" y="1427"/>
                  </a:lnTo>
                  <a:lnTo>
                    <a:pt x="317" y="1425"/>
                  </a:lnTo>
                  <a:lnTo>
                    <a:pt x="333" y="1429"/>
                  </a:lnTo>
                  <a:lnTo>
                    <a:pt x="333" y="1432"/>
                  </a:lnTo>
                  <a:lnTo>
                    <a:pt x="340" y="1432"/>
                  </a:lnTo>
                  <a:lnTo>
                    <a:pt x="340" y="1436"/>
                  </a:lnTo>
                  <a:lnTo>
                    <a:pt x="360" y="1436"/>
                  </a:lnTo>
                  <a:lnTo>
                    <a:pt x="360" y="1440"/>
                  </a:lnTo>
                  <a:lnTo>
                    <a:pt x="380" y="1445"/>
                  </a:lnTo>
                  <a:lnTo>
                    <a:pt x="386" y="1432"/>
                  </a:lnTo>
                  <a:lnTo>
                    <a:pt x="366" y="1429"/>
                  </a:lnTo>
                  <a:lnTo>
                    <a:pt x="360" y="1420"/>
                  </a:lnTo>
                  <a:lnTo>
                    <a:pt x="349" y="1420"/>
                  </a:lnTo>
                  <a:lnTo>
                    <a:pt x="349" y="1416"/>
                  </a:lnTo>
                  <a:lnTo>
                    <a:pt x="340" y="1416"/>
                  </a:lnTo>
                  <a:lnTo>
                    <a:pt x="340" y="1412"/>
                  </a:lnTo>
                  <a:lnTo>
                    <a:pt x="333" y="1412"/>
                  </a:lnTo>
                  <a:lnTo>
                    <a:pt x="333" y="1409"/>
                  </a:lnTo>
                  <a:lnTo>
                    <a:pt x="326" y="1409"/>
                  </a:lnTo>
                  <a:lnTo>
                    <a:pt x="326" y="1405"/>
                  </a:lnTo>
                  <a:lnTo>
                    <a:pt x="260" y="1405"/>
                  </a:lnTo>
                  <a:lnTo>
                    <a:pt x="260" y="1400"/>
                  </a:lnTo>
                  <a:lnTo>
                    <a:pt x="249" y="1400"/>
                  </a:lnTo>
                  <a:lnTo>
                    <a:pt x="249" y="1396"/>
                  </a:lnTo>
                  <a:lnTo>
                    <a:pt x="240" y="1396"/>
                  </a:lnTo>
                  <a:lnTo>
                    <a:pt x="240" y="1392"/>
                  </a:lnTo>
                  <a:lnTo>
                    <a:pt x="220" y="1389"/>
                  </a:lnTo>
                  <a:lnTo>
                    <a:pt x="213" y="1380"/>
                  </a:lnTo>
                  <a:lnTo>
                    <a:pt x="208" y="1363"/>
                  </a:lnTo>
                  <a:lnTo>
                    <a:pt x="206" y="1347"/>
                  </a:lnTo>
                  <a:lnTo>
                    <a:pt x="206" y="1329"/>
                  </a:lnTo>
                  <a:lnTo>
                    <a:pt x="220" y="1325"/>
                  </a:lnTo>
                  <a:lnTo>
                    <a:pt x="220" y="1320"/>
                  </a:lnTo>
                  <a:lnTo>
                    <a:pt x="235" y="1318"/>
                  </a:lnTo>
                  <a:lnTo>
                    <a:pt x="248" y="1320"/>
                  </a:lnTo>
                  <a:lnTo>
                    <a:pt x="258" y="1318"/>
                  </a:lnTo>
                  <a:lnTo>
                    <a:pt x="269" y="1312"/>
                  </a:lnTo>
                  <a:lnTo>
                    <a:pt x="217" y="1309"/>
                  </a:lnTo>
                  <a:lnTo>
                    <a:pt x="217" y="1283"/>
                  </a:lnTo>
                  <a:lnTo>
                    <a:pt x="206" y="1280"/>
                  </a:lnTo>
                  <a:lnTo>
                    <a:pt x="202" y="1272"/>
                  </a:lnTo>
                  <a:lnTo>
                    <a:pt x="200" y="1260"/>
                  </a:lnTo>
                  <a:lnTo>
                    <a:pt x="198" y="1247"/>
                  </a:lnTo>
                  <a:lnTo>
                    <a:pt x="200" y="1236"/>
                  </a:lnTo>
                  <a:lnTo>
                    <a:pt x="206" y="1236"/>
                  </a:lnTo>
                  <a:lnTo>
                    <a:pt x="208" y="1232"/>
                  </a:lnTo>
                  <a:lnTo>
                    <a:pt x="211" y="1229"/>
                  </a:lnTo>
                  <a:lnTo>
                    <a:pt x="213" y="1225"/>
                  </a:lnTo>
                  <a:lnTo>
                    <a:pt x="215" y="1221"/>
                  </a:lnTo>
                  <a:lnTo>
                    <a:pt x="217" y="1216"/>
                  </a:lnTo>
                  <a:lnTo>
                    <a:pt x="229" y="1216"/>
                  </a:lnTo>
                  <a:lnTo>
                    <a:pt x="229" y="1212"/>
                  </a:lnTo>
                  <a:lnTo>
                    <a:pt x="233" y="1212"/>
                  </a:lnTo>
                  <a:lnTo>
                    <a:pt x="233" y="1189"/>
                  </a:lnTo>
                  <a:lnTo>
                    <a:pt x="240" y="1185"/>
                  </a:lnTo>
                  <a:lnTo>
                    <a:pt x="253" y="1169"/>
                  </a:lnTo>
                  <a:lnTo>
                    <a:pt x="260" y="1169"/>
                  </a:lnTo>
                  <a:lnTo>
                    <a:pt x="269" y="1156"/>
                  </a:lnTo>
                  <a:lnTo>
                    <a:pt x="266" y="1156"/>
                  </a:lnTo>
                  <a:lnTo>
                    <a:pt x="262" y="1160"/>
                  </a:lnTo>
                  <a:lnTo>
                    <a:pt x="258" y="1161"/>
                  </a:lnTo>
                  <a:lnTo>
                    <a:pt x="257" y="1161"/>
                  </a:lnTo>
                  <a:lnTo>
                    <a:pt x="255" y="1161"/>
                  </a:lnTo>
                  <a:lnTo>
                    <a:pt x="251" y="1161"/>
                  </a:lnTo>
                  <a:lnTo>
                    <a:pt x="249" y="1163"/>
                  </a:lnTo>
                  <a:lnTo>
                    <a:pt x="246" y="1165"/>
                  </a:lnTo>
                  <a:lnTo>
                    <a:pt x="240" y="1172"/>
                  </a:lnTo>
                  <a:lnTo>
                    <a:pt x="226" y="1172"/>
                  </a:lnTo>
                  <a:lnTo>
                    <a:pt x="226" y="1176"/>
                  </a:lnTo>
                  <a:lnTo>
                    <a:pt x="213" y="1185"/>
                  </a:lnTo>
                  <a:lnTo>
                    <a:pt x="213" y="1192"/>
                  </a:lnTo>
                  <a:lnTo>
                    <a:pt x="206" y="1196"/>
                  </a:lnTo>
                  <a:lnTo>
                    <a:pt x="206" y="1203"/>
                  </a:lnTo>
                  <a:lnTo>
                    <a:pt x="173" y="1216"/>
                  </a:lnTo>
                  <a:lnTo>
                    <a:pt x="173" y="1223"/>
                  </a:lnTo>
                  <a:lnTo>
                    <a:pt x="166" y="1229"/>
                  </a:lnTo>
                  <a:lnTo>
                    <a:pt x="166" y="1236"/>
                  </a:lnTo>
                  <a:lnTo>
                    <a:pt x="160" y="1236"/>
                  </a:lnTo>
                  <a:lnTo>
                    <a:pt x="160" y="1245"/>
                  </a:lnTo>
                  <a:lnTo>
                    <a:pt x="153" y="1249"/>
                  </a:lnTo>
                  <a:lnTo>
                    <a:pt x="153" y="1260"/>
                  </a:lnTo>
                  <a:lnTo>
                    <a:pt x="140" y="1269"/>
                  </a:lnTo>
                  <a:lnTo>
                    <a:pt x="140" y="1272"/>
                  </a:lnTo>
                  <a:lnTo>
                    <a:pt x="97" y="1272"/>
                  </a:lnTo>
                  <a:lnTo>
                    <a:pt x="97" y="1276"/>
                  </a:lnTo>
                  <a:lnTo>
                    <a:pt x="80" y="1276"/>
                  </a:lnTo>
                  <a:lnTo>
                    <a:pt x="80" y="1280"/>
                  </a:lnTo>
                  <a:lnTo>
                    <a:pt x="71" y="1285"/>
                  </a:lnTo>
                  <a:lnTo>
                    <a:pt x="62" y="1287"/>
                  </a:lnTo>
                  <a:lnTo>
                    <a:pt x="49" y="1289"/>
                  </a:lnTo>
                  <a:lnTo>
                    <a:pt x="48" y="1287"/>
                  </a:lnTo>
                  <a:lnTo>
                    <a:pt x="46" y="1283"/>
                  </a:lnTo>
                  <a:lnTo>
                    <a:pt x="44" y="1281"/>
                  </a:lnTo>
                  <a:lnTo>
                    <a:pt x="42" y="1281"/>
                  </a:lnTo>
                  <a:lnTo>
                    <a:pt x="40" y="1280"/>
                  </a:lnTo>
                  <a:lnTo>
                    <a:pt x="40" y="1229"/>
                  </a:lnTo>
                  <a:lnTo>
                    <a:pt x="37" y="1229"/>
                  </a:lnTo>
                  <a:lnTo>
                    <a:pt x="37" y="1220"/>
                  </a:lnTo>
                  <a:lnTo>
                    <a:pt x="26" y="1212"/>
                  </a:lnTo>
                  <a:lnTo>
                    <a:pt x="26" y="1203"/>
                  </a:lnTo>
                  <a:lnTo>
                    <a:pt x="17" y="1200"/>
                  </a:lnTo>
                  <a:lnTo>
                    <a:pt x="17" y="1196"/>
                  </a:lnTo>
                  <a:lnTo>
                    <a:pt x="9" y="1192"/>
                  </a:lnTo>
                  <a:lnTo>
                    <a:pt x="9" y="1185"/>
                  </a:lnTo>
                  <a:lnTo>
                    <a:pt x="0" y="1180"/>
                  </a:lnTo>
                  <a:lnTo>
                    <a:pt x="0" y="1152"/>
                  </a:lnTo>
                  <a:lnTo>
                    <a:pt x="13" y="1141"/>
                  </a:lnTo>
                  <a:lnTo>
                    <a:pt x="24" y="1125"/>
                  </a:lnTo>
                  <a:lnTo>
                    <a:pt x="35" y="1109"/>
                  </a:lnTo>
                  <a:lnTo>
                    <a:pt x="40" y="1092"/>
                  </a:lnTo>
                  <a:lnTo>
                    <a:pt x="49" y="1092"/>
                  </a:lnTo>
                  <a:lnTo>
                    <a:pt x="60" y="1076"/>
                  </a:lnTo>
                  <a:lnTo>
                    <a:pt x="66" y="1076"/>
                  </a:lnTo>
                  <a:lnTo>
                    <a:pt x="66" y="1056"/>
                  </a:lnTo>
                  <a:lnTo>
                    <a:pt x="73" y="1052"/>
                  </a:lnTo>
                  <a:lnTo>
                    <a:pt x="73" y="1045"/>
                  </a:lnTo>
                  <a:lnTo>
                    <a:pt x="86" y="1036"/>
                  </a:lnTo>
                  <a:lnTo>
                    <a:pt x="86" y="1029"/>
                  </a:lnTo>
                  <a:lnTo>
                    <a:pt x="113" y="1003"/>
                  </a:lnTo>
                  <a:lnTo>
                    <a:pt x="115" y="992"/>
                  </a:lnTo>
                  <a:lnTo>
                    <a:pt x="117" y="978"/>
                  </a:lnTo>
                  <a:lnTo>
                    <a:pt x="117" y="963"/>
                  </a:lnTo>
                  <a:lnTo>
                    <a:pt x="120" y="952"/>
                  </a:lnTo>
                  <a:lnTo>
                    <a:pt x="131" y="949"/>
                  </a:lnTo>
                  <a:lnTo>
                    <a:pt x="146" y="947"/>
                  </a:lnTo>
                  <a:close/>
                  <a:moveTo>
                    <a:pt x="920" y="909"/>
                  </a:moveTo>
                  <a:lnTo>
                    <a:pt x="926" y="914"/>
                  </a:lnTo>
                  <a:lnTo>
                    <a:pt x="931" y="918"/>
                  </a:lnTo>
                  <a:lnTo>
                    <a:pt x="938" y="923"/>
                  </a:lnTo>
                  <a:lnTo>
                    <a:pt x="944" y="927"/>
                  </a:lnTo>
                  <a:lnTo>
                    <a:pt x="949" y="932"/>
                  </a:lnTo>
                  <a:lnTo>
                    <a:pt x="949" y="940"/>
                  </a:lnTo>
                  <a:lnTo>
                    <a:pt x="960" y="949"/>
                  </a:lnTo>
                  <a:lnTo>
                    <a:pt x="960" y="1012"/>
                  </a:lnTo>
                  <a:lnTo>
                    <a:pt x="944" y="1014"/>
                  </a:lnTo>
                  <a:lnTo>
                    <a:pt x="929" y="1014"/>
                  </a:lnTo>
                  <a:lnTo>
                    <a:pt x="913" y="1012"/>
                  </a:lnTo>
                  <a:lnTo>
                    <a:pt x="908" y="1005"/>
                  </a:lnTo>
                  <a:lnTo>
                    <a:pt x="902" y="1000"/>
                  </a:lnTo>
                  <a:lnTo>
                    <a:pt x="897" y="996"/>
                  </a:lnTo>
                  <a:lnTo>
                    <a:pt x="891" y="990"/>
                  </a:lnTo>
                  <a:lnTo>
                    <a:pt x="886" y="985"/>
                  </a:lnTo>
                  <a:lnTo>
                    <a:pt x="880" y="985"/>
                  </a:lnTo>
                  <a:lnTo>
                    <a:pt x="880" y="936"/>
                  </a:lnTo>
                  <a:lnTo>
                    <a:pt x="884" y="932"/>
                  </a:lnTo>
                  <a:lnTo>
                    <a:pt x="886" y="929"/>
                  </a:lnTo>
                  <a:lnTo>
                    <a:pt x="888" y="925"/>
                  </a:lnTo>
                  <a:lnTo>
                    <a:pt x="888" y="923"/>
                  </a:lnTo>
                  <a:lnTo>
                    <a:pt x="888" y="920"/>
                  </a:lnTo>
                  <a:lnTo>
                    <a:pt x="889" y="916"/>
                  </a:lnTo>
                  <a:lnTo>
                    <a:pt x="893" y="916"/>
                  </a:lnTo>
                  <a:lnTo>
                    <a:pt x="898" y="912"/>
                  </a:lnTo>
                  <a:lnTo>
                    <a:pt x="904" y="909"/>
                  </a:lnTo>
                  <a:lnTo>
                    <a:pt x="911" y="909"/>
                  </a:lnTo>
                  <a:lnTo>
                    <a:pt x="920" y="909"/>
                  </a:lnTo>
                  <a:close/>
                  <a:moveTo>
                    <a:pt x="337" y="836"/>
                  </a:moveTo>
                  <a:lnTo>
                    <a:pt x="335" y="850"/>
                  </a:lnTo>
                  <a:lnTo>
                    <a:pt x="333" y="861"/>
                  </a:lnTo>
                  <a:lnTo>
                    <a:pt x="329" y="872"/>
                  </a:lnTo>
                  <a:lnTo>
                    <a:pt x="326" y="885"/>
                  </a:lnTo>
                  <a:lnTo>
                    <a:pt x="317" y="887"/>
                  </a:lnTo>
                  <a:lnTo>
                    <a:pt x="308" y="887"/>
                  </a:lnTo>
                  <a:lnTo>
                    <a:pt x="297" y="889"/>
                  </a:lnTo>
                  <a:lnTo>
                    <a:pt x="295" y="872"/>
                  </a:lnTo>
                  <a:lnTo>
                    <a:pt x="293" y="852"/>
                  </a:lnTo>
                  <a:lnTo>
                    <a:pt x="302" y="847"/>
                  </a:lnTo>
                  <a:lnTo>
                    <a:pt x="311" y="841"/>
                  </a:lnTo>
                  <a:lnTo>
                    <a:pt x="322" y="838"/>
                  </a:lnTo>
                  <a:lnTo>
                    <a:pt x="337" y="836"/>
                  </a:lnTo>
                  <a:close/>
                  <a:moveTo>
                    <a:pt x="677" y="832"/>
                  </a:moveTo>
                  <a:lnTo>
                    <a:pt x="700" y="832"/>
                  </a:lnTo>
                  <a:lnTo>
                    <a:pt x="700" y="852"/>
                  </a:lnTo>
                  <a:lnTo>
                    <a:pt x="709" y="852"/>
                  </a:lnTo>
                  <a:lnTo>
                    <a:pt x="709" y="880"/>
                  </a:lnTo>
                  <a:lnTo>
                    <a:pt x="677" y="880"/>
                  </a:lnTo>
                  <a:lnTo>
                    <a:pt x="677" y="832"/>
                  </a:lnTo>
                  <a:close/>
                  <a:moveTo>
                    <a:pt x="788" y="818"/>
                  </a:moveTo>
                  <a:lnTo>
                    <a:pt x="802" y="818"/>
                  </a:lnTo>
                  <a:lnTo>
                    <a:pt x="817" y="820"/>
                  </a:lnTo>
                  <a:lnTo>
                    <a:pt x="829" y="820"/>
                  </a:lnTo>
                  <a:lnTo>
                    <a:pt x="829" y="825"/>
                  </a:lnTo>
                  <a:lnTo>
                    <a:pt x="833" y="825"/>
                  </a:lnTo>
                  <a:lnTo>
                    <a:pt x="846" y="929"/>
                  </a:lnTo>
                  <a:lnTo>
                    <a:pt x="840" y="929"/>
                  </a:lnTo>
                  <a:lnTo>
                    <a:pt x="840" y="940"/>
                  </a:lnTo>
                  <a:lnTo>
                    <a:pt x="837" y="940"/>
                  </a:lnTo>
                  <a:lnTo>
                    <a:pt x="837" y="985"/>
                  </a:lnTo>
                  <a:lnTo>
                    <a:pt x="817" y="987"/>
                  </a:lnTo>
                  <a:lnTo>
                    <a:pt x="797" y="990"/>
                  </a:lnTo>
                  <a:lnTo>
                    <a:pt x="773" y="992"/>
                  </a:lnTo>
                  <a:lnTo>
                    <a:pt x="771" y="972"/>
                  </a:lnTo>
                  <a:lnTo>
                    <a:pt x="771" y="956"/>
                  </a:lnTo>
                  <a:lnTo>
                    <a:pt x="771" y="941"/>
                  </a:lnTo>
                  <a:lnTo>
                    <a:pt x="777" y="923"/>
                  </a:lnTo>
                  <a:lnTo>
                    <a:pt x="769" y="923"/>
                  </a:lnTo>
                  <a:lnTo>
                    <a:pt x="760" y="932"/>
                  </a:lnTo>
                  <a:lnTo>
                    <a:pt x="748" y="936"/>
                  </a:lnTo>
                  <a:lnTo>
                    <a:pt x="733" y="936"/>
                  </a:lnTo>
                  <a:lnTo>
                    <a:pt x="717" y="936"/>
                  </a:lnTo>
                  <a:lnTo>
                    <a:pt x="718" y="916"/>
                  </a:lnTo>
                  <a:lnTo>
                    <a:pt x="720" y="900"/>
                  </a:lnTo>
                  <a:lnTo>
                    <a:pt x="737" y="900"/>
                  </a:lnTo>
                  <a:lnTo>
                    <a:pt x="735" y="880"/>
                  </a:lnTo>
                  <a:lnTo>
                    <a:pt x="731" y="861"/>
                  </a:lnTo>
                  <a:lnTo>
                    <a:pt x="729" y="840"/>
                  </a:lnTo>
                  <a:lnTo>
                    <a:pt x="737" y="840"/>
                  </a:lnTo>
                  <a:lnTo>
                    <a:pt x="746" y="841"/>
                  </a:lnTo>
                  <a:lnTo>
                    <a:pt x="751" y="841"/>
                  </a:lnTo>
                  <a:lnTo>
                    <a:pt x="757" y="845"/>
                  </a:lnTo>
                  <a:lnTo>
                    <a:pt x="757" y="836"/>
                  </a:lnTo>
                  <a:lnTo>
                    <a:pt x="757" y="829"/>
                  </a:lnTo>
                  <a:lnTo>
                    <a:pt x="758" y="825"/>
                  </a:lnTo>
                  <a:lnTo>
                    <a:pt x="762" y="823"/>
                  </a:lnTo>
                  <a:lnTo>
                    <a:pt x="769" y="820"/>
                  </a:lnTo>
                  <a:lnTo>
                    <a:pt x="777" y="818"/>
                  </a:lnTo>
                  <a:lnTo>
                    <a:pt x="788" y="818"/>
                  </a:lnTo>
                  <a:close/>
                  <a:moveTo>
                    <a:pt x="549" y="796"/>
                  </a:moveTo>
                  <a:lnTo>
                    <a:pt x="577" y="796"/>
                  </a:lnTo>
                  <a:lnTo>
                    <a:pt x="580" y="869"/>
                  </a:lnTo>
                  <a:lnTo>
                    <a:pt x="586" y="869"/>
                  </a:lnTo>
                  <a:lnTo>
                    <a:pt x="588" y="872"/>
                  </a:lnTo>
                  <a:lnTo>
                    <a:pt x="588" y="876"/>
                  </a:lnTo>
                  <a:lnTo>
                    <a:pt x="589" y="881"/>
                  </a:lnTo>
                  <a:lnTo>
                    <a:pt x="589" y="889"/>
                  </a:lnTo>
                  <a:lnTo>
                    <a:pt x="595" y="890"/>
                  </a:lnTo>
                  <a:lnTo>
                    <a:pt x="600" y="892"/>
                  </a:lnTo>
                  <a:lnTo>
                    <a:pt x="604" y="894"/>
                  </a:lnTo>
                  <a:lnTo>
                    <a:pt x="609" y="896"/>
                  </a:lnTo>
                  <a:lnTo>
                    <a:pt x="609" y="889"/>
                  </a:lnTo>
                  <a:lnTo>
                    <a:pt x="611" y="885"/>
                  </a:lnTo>
                  <a:lnTo>
                    <a:pt x="615" y="881"/>
                  </a:lnTo>
                  <a:lnTo>
                    <a:pt x="618" y="880"/>
                  </a:lnTo>
                  <a:lnTo>
                    <a:pt x="626" y="880"/>
                  </a:lnTo>
                  <a:lnTo>
                    <a:pt x="633" y="880"/>
                  </a:lnTo>
                  <a:lnTo>
                    <a:pt x="637" y="885"/>
                  </a:lnTo>
                  <a:lnTo>
                    <a:pt x="640" y="892"/>
                  </a:lnTo>
                  <a:lnTo>
                    <a:pt x="646" y="896"/>
                  </a:lnTo>
                  <a:lnTo>
                    <a:pt x="649" y="932"/>
                  </a:lnTo>
                  <a:lnTo>
                    <a:pt x="633" y="980"/>
                  </a:lnTo>
                  <a:lnTo>
                    <a:pt x="628" y="983"/>
                  </a:lnTo>
                  <a:lnTo>
                    <a:pt x="620" y="989"/>
                  </a:lnTo>
                  <a:lnTo>
                    <a:pt x="615" y="992"/>
                  </a:lnTo>
                  <a:lnTo>
                    <a:pt x="609" y="996"/>
                  </a:lnTo>
                  <a:lnTo>
                    <a:pt x="595" y="998"/>
                  </a:lnTo>
                  <a:lnTo>
                    <a:pt x="584" y="994"/>
                  </a:lnTo>
                  <a:lnTo>
                    <a:pt x="573" y="990"/>
                  </a:lnTo>
                  <a:lnTo>
                    <a:pt x="562" y="987"/>
                  </a:lnTo>
                  <a:lnTo>
                    <a:pt x="549" y="989"/>
                  </a:lnTo>
                  <a:lnTo>
                    <a:pt x="549" y="992"/>
                  </a:lnTo>
                  <a:lnTo>
                    <a:pt x="537" y="992"/>
                  </a:lnTo>
                  <a:lnTo>
                    <a:pt x="537" y="996"/>
                  </a:lnTo>
                  <a:lnTo>
                    <a:pt x="526" y="996"/>
                  </a:lnTo>
                  <a:lnTo>
                    <a:pt x="526" y="1000"/>
                  </a:lnTo>
                  <a:lnTo>
                    <a:pt x="513" y="1000"/>
                  </a:lnTo>
                  <a:lnTo>
                    <a:pt x="513" y="1003"/>
                  </a:lnTo>
                  <a:lnTo>
                    <a:pt x="493" y="1003"/>
                  </a:lnTo>
                  <a:lnTo>
                    <a:pt x="489" y="1012"/>
                  </a:lnTo>
                  <a:lnTo>
                    <a:pt x="469" y="1021"/>
                  </a:lnTo>
                  <a:lnTo>
                    <a:pt x="448" y="1027"/>
                  </a:lnTo>
                  <a:lnTo>
                    <a:pt x="420" y="1029"/>
                  </a:lnTo>
                  <a:lnTo>
                    <a:pt x="420" y="1027"/>
                  </a:lnTo>
                  <a:lnTo>
                    <a:pt x="418" y="1025"/>
                  </a:lnTo>
                  <a:lnTo>
                    <a:pt x="418" y="1025"/>
                  </a:lnTo>
                  <a:lnTo>
                    <a:pt x="418" y="1025"/>
                  </a:lnTo>
                  <a:lnTo>
                    <a:pt x="417" y="1025"/>
                  </a:lnTo>
                  <a:lnTo>
                    <a:pt x="413" y="1025"/>
                  </a:lnTo>
                  <a:lnTo>
                    <a:pt x="409" y="1014"/>
                  </a:lnTo>
                  <a:lnTo>
                    <a:pt x="406" y="1009"/>
                  </a:lnTo>
                  <a:lnTo>
                    <a:pt x="402" y="1001"/>
                  </a:lnTo>
                  <a:lnTo>
                    <a:pt x="400" y="989"/>
                  </a:lnTo>
                  <a:lnTo>
                    <a:pt x="413" y="983"/>
                  </a:lnTo>
                  <a:lnTo>
                    <a:pt x="428" y="976"/>
                  </a:lnTo>
                  <a:lnTo>
                    <a:pt x="444" y="967"/>
                  </a:lnTo>
                  <a:lnTo>
                    <a:pt x="457" y="960"/>
                  </a:lnTo>
                  <a:lnTo>
                    <a:pt x="466" y="952"/>
                  </a:lnTo>
                  <a:lnTo>
                    <a:pt x="460" y="952"/>
                  </a:lnTo>
                  <a:lnTo>
                    <a:pt x="451" y="956"/>
                  </a:lnTo>
                  <a:lnTo>
                    <a:pt x="435" y="960"/>
                  </a:lnTo>
                  <a:lnTo>
                    <a:pt x="420" y="960"/>
                  </a:lnTo>
                  <a:lnTo>
                    <a:pt x="420" y="932"/>
                  </a:lnTo>
                  <a:lnTo>
                    <a:pt x="417" y="932"/>
                  </a:lnTo>
                  <a:lnTo>
                    <a:pt x="417" y="934"/>
                  </a:lnTo>
                  <a:lnTo>
                    <a:pt x="415" y="934"/>
                  </a:lnTo>
                  <a:lnTo>
                    <a:pt x="415" y="934"/>
                  </a:lnTo>
                  <a:lnTo>
                    <a:pt x="415" y="934"/>
                  </a:lnTo>
                  <a:lnTo>
                    <a:pt x="415" y="934"/>
                  </a:lnTo>
                  <a:lnTo>
                    <a:pt x="413" y="936"/>
                  </a:lnTo>
                  <a:lnTo>
                    <a:pt x="411" y="941"/>
                  </a:lnTo>
                  <a:lnTo>
                    <a:pt x="409" y="945"/>
                  </a:lnTo>
                  <a:lnTo>
                    <a:pt x="408" y="950"/>
                  </a:lnTo>
                  <a:lnTo>
                    <a:pt x="406" y="956"/>
                  </a:lnTo>
                  <a:lnTo>
                    <a:pt x="386" y="956"/>
                  </a:lnTo>
                  <a:lnTo>
                    <a:pt x="384" y="956"/>
                  </a:lnTo>
                  <a:lnTo>
                    <a:pt x="382" y="954"/>
                  </a:lnTo>
                  <a:lnTo>
                    <a:pt x="384" y="954"/>
                  </a:lnTo>
                  <a:lnTo>
                    <a:pt x="384" y="952"/>
                  </a:lnTo>
                  <a:lnTo>
                    <a:pt x="382" y="952"/>
                  </a:lnTo>
                  <a:lnTo>
                    <a:pt x="380" y="952"/>
                  </a:lnTo>
                  <a:lnTo>
                    <a:pt x="380" y="956"/>
                  </a:lnTo>
                  <a:lnTo>
                    <a:pt x="357" y="956"/>
                  </a:lnTo>
                  <a:lnTo>
                    <a:pt x="349" y="947"/>
                  </a:lnTo>
                  <a:lnTo>
                    <a:pt x="342" y="941"/>
                  </a:lnTo>
                  <a:lnTo>
                    <a:pt x="337" y="936"/>
                  </a:lnTo>
                  <a:lnTo>
                    <a:pt x="329" y="930"/>
                  </a:lnTo>
                  <a:lnTo>
                    <a:pt x="326" y="920"/>
                  </a:lnTo>
                  <a:lnTo>
                    <a:pt x="326" y="905"/>
                  </a:lnTo>
                  <a:lnTo>
                    <a:pt x="329" y="901"/>
                  </a:lnTo>
                  <a:lnTo>
                    <a:pt x="331" y="900"/>
                  </a:lnTo>
                  <a:lnTo>
                    <a:pt x="335" y="898"/>
                  </a:lnTo>
                  <a:lnTo>
                    <a:pt x="337" y="898"/>
                  </a:lnTo>
                  <a:lnTo>
                    <a:pt x="342" y="896"/>
                  </a:lnTo>
                  <a:lnTo>
                    <a:pt x="349" y="896"/>
                  </a:lnTo>
                  <a:lnTo>
                    <a:pt x="346" y="869"/>
                  </a:lnTo>
                  <a:lnTo>
                    <a:pt x="366" y="869"/>
                  </a:lnTo>
                  <a:lnTo>
                    <a:pt x="369" y="829"/>
                  </a:lnTo>
                  <a:lnTo>
                    <a:pt x="393" y="829"/>
                  </a:lnTo>
                  <a:lnTo>
                    <a:pt x="393" y="809"/>
                  </a:lnTo>
                  <a:lnTo>
                    <a:pt x="409" y="805"/>
                  </a:lnTo>
                  <a:lnTo>
                    <a:pt x="429" y="803"/>
                  </a:lnTo>
                  <a:lnTo>
                    <a:pt x="446" y="836"/>
                  </a:lnTo>
                  <a:lnTo>
                    <a:pt x="449" y="838"/>
                  </a:lnTo>
                  <a:lnTo>
                    <a:pt x="453" y="838"/>
                  </a:lnTo>
                  <a:lnTo>
                    <a:pt x="458" y="838"/>
                  </a:lnTo>
                  <a:lnTo>
                    <a:pt x="462" y="838"/>
                  </a:lnTo>
                  <a:lnTo>
                    <a:pt x="466" y="838"/>
                  </a:lnTo>
                  <a:lnTo>
                    <a:pt x="469" y="840"/>
                  </a:lnTo>
                  <a:lnTo>
                    <a:pt x="473" y="856"/>
                  </a:lnTo>
                  <a:lnTo>
                    <a:pt x="477" y="856"/>
                  </a:lnTo>
                  <a:lnTo>
                    <a:pt x="477" y="863"/>
                  </a:lnTo>
                  <a:lnTo>
                    <a:pt x="480" y="863"/>
                  </a:lnTo>
                  <a:lnTo>
                    <a:pt x="480" y="872"/>
                  </a:lnTo>
                  <a:lnTo>
                    <a:pt x="486" y="872"/>
                  </a:lnTo>
                  <a:lnTo>
                    <a:pt x="486" y="880"/>
                  </a:lnTo>
                  <a:lnTo>
                    <a:pt x="489" y="880"/>
                  </a:lnTo>
                  <a:lnTo>
                    <a:pt x="493" y="900"/>
                  </a:lnTo>
                  <a:lnTo>
                    <a:pt x="497" y="900"/>
                  </a:lnTo>
                  <a:lnTo>
                    <a:pt x="500" y="909"/>
                  </a:lnTo>
                  <a:lnTo>
                    <a:pt x="509" y="909"/>
                  </a:lnTo>
                  <a:lnTo>
                    <a:pt x="513" y="916"/>
                  </a:lnTo>
                  <a:lnTo>
                    <a:pt x="533" y="916"/>
                  </a:lnTo>
                  <a:lnTo>
                    <a:pt x="533" y="920"/>
                  </a:lnTo>
                  <a:lnTo>
                    <a:pt x="549" y="920"/>
                  </a:lnTo>
                  <a:lnTo>
                    <a:pt x="549" y="912"/>
                  </a:lnTo>
                  <a:lnTo>
                    <a:pt x="553" y="912"/>
                  </a:lnTo>
                  <a:lnTo>
                    <a:pt x="553" y="909"/>
                  </a:lnTo>
                  <a:lnTo>
                    <a:pt x="549" y="907"/>
                  </a:lnTo>
                  <a:lnTo>
                    <a:pt x="546" y="903"/>
                  </a:lnTo>
                  <a:lnTo>
                    <a:pt x="542" y="901"/>
                  </a:lnTo>
                  <a:lnTo>
                    <a:pt x="540" y="900"/>
                  </a:lnTo>
                  <a:lnTo>
                    <a:pt x="540" y="890"/>
                  </a:lnTo>
                  <a:lnTo>
                    <a:pt x="542" y="880"/>
                  </a:lnTo>
                  <a:lnTo>
                    <a:pt x="544" y="870"/>
                  </a:lnTo>
                  <a:lnTo>
                    <a:pt x="546" y="863"/>
                  </a:lnTo>
                  <a:lnTo>
                    <a:pt x="537" y="860"/>
                  </a:lnTo>
                  <a:lnTo>
                    <a:pt x="531" y="845"/>
                  </a:lnTo>
                  <a:lnTo>
                    <a:pt x="529" y="825"/>
                  </a:lnTo>
                  <a:lnTo>
                    <a:pt x="535" y="818"/>
                  </a:lnTo>
                  <a:lnTo>
                    <a:pt x="540" y="810"/>
                  </a:lnTo>
                  <a:lnTo>
                    <a:pt x="546" y="803"/>
                  </a:lnTo>
                  <a:lnTo>
                    <a:pt x="549" y="803"/>
                  </a:lnTo>
                  <a:lnTo>
                    <a:pt x="549" y="796"/>
                  </a:lnTo>
                  <a:close/>
                  <a:moveTo>
                    <a:pt x="860" y="765"/>
                  </a:moveTo>
                  <a:lnTo>
                    <a:pt x="884" y="767"/>
                  </a:lnTo>
                  <a:lnTo>
                    <a:pt x="908" y="770"/>
                  </a:lnTo>
                  <a:lnTo>
                    <a:pt x="929" y="776"/>
                  </a:lnTo>
                  <a:lnTo>
                    <a:pt x="931" y="787"/>
                  </a:lnTo>
                  <a:lnTo>
                    <a:pt x="935" y="796"/>
                  </a:lnTo>
                  <a:lnTo>
                    <a:pt x="937" y="809"/>
                  </a:lnTo>
                  <a:lnTo>
                    <a:pt x="949" y="809"/>
                  </a:lnTo>
                  <a:lnTo>
                    <a:pt x="949" y="803"/>
                  </a:lnTo>
                  <a:lnTo>
                    <a:pt x="951" y="803"/>
                  </a:lnTo>
                  <a:lnTo>
                    <a:pt x="951" y="801"/>
                  </a:lnTo>
                  <a:lnTo>
                    <a:pt x="951" y="801"/>
                  </a:lnTo>
                  <a:lnTo>
                    <a:pt x="951" y="801"/>
                  </a:lnTo>
                  <a:lnTo>
                    <a:pt x="953" y="800"/>
                  </a:lnTo>
                  <a:lnTo>
                    <a:pt x="953" y="796"/>
                  </a:lnTo>
                  <a:lnTo>
                    <a:pt x="993" y="792"/>
                  </a:lnTo>
                  <a:lnTo>
                    <a:pt x="993" y="812"/>
                  </a:lnTo>
                  <a:lnTo>
                    <a:pt x="1037" y="820"/>
                  </a:lnTo>
                  <a:lnTo>
                    <a:pt x="1037" y="845"/>
                  </a:lnTo>
                  <a:lnTo>
                    <a:pt x="1006" y="849"/>
                  </a:lnTo>
                  <a:lnTo>
                    <a:pt x="1006" y="863"/>
                  </a:lnTo>
                  <a:lnTo>
                    <a:pt x="1040" y="863"/>
                  </a:lnTo>
                  <a:lnTo>
                    <a:pt x="1053" y="880"/>
                  </a:lnTo>
                  <a:lnTo>
                    <a:pt x="1057" y="880"/>
                  </a:lnTo>
                  <a:lnTo>
                    <a:pt x="1057" y="892"/>
                  </a:lnTo>
                  <a:lnTo>
                    <a:pt x="1060" y="892"/>
                  </a:lnTo>
                  <a:lnTo>
                    <a:pt x="1071" y="887"/>
                  </a:lnTo>
                  <a:lnTo>
                    <a:pt x="1088" y="885"/>
                  </a:lnTo>
                  <a:lnTo>
                    <a:pt x="1104" y="885"/>
                  </a:lnTo>
                  <a:lnTo>
                    <a:pt x="1120" y="885"/>
                  </a:lnTo>
                  <a:lnTo>
                    <a:pt x="1133" y="889"/>
                  </a:lnTo>
                  <a:lnTo>
                    <a:pt x="1133" y="885"/>
                  </a:lnTo>
                  <a:lnTo>
                    <a:pt x="1137" y="885"/>
                  </a:lnTo>
                  <a:lnTo>
                    <a:pt x="1138" y="881"/>
                  </a:lnTo>
                  <a:lnTo>
                    <a:pt x="1138" y="878"/>
                  </a:lnTo>
                  <a:lnTo>
                    <a:pt x="1138" y="874"/>
                  </a:lnTo>
                  <a:lnTo>
                    <a:pt x="1138" y="870"/>
                  </a:lnTo>
                  <a:lnTo>
                    <a:pt x="1140" y="869"/>
                  </a:lnTo>
                  <a:lnTo>
                    <a:pt x="1149" y="869"/>
                  </a:lnTo>
                  <a:lnTo>
                    <a:pt x="1149" y="863"/>
                  </a:lnTo>
                  <a:lnTo>
                    <a:pt x="1169" y="849"/>
                  </a:lnTo>
                  <a:lnTo>
                    <a:pt x="1169" y="840"/>
                  </a:lnTo>
                  <a:lnTo>
                    <a:pt x="1180" y="832"/>
                  </a:lnTo>
                  <a:lnTo>
                    <a:pt x="1180" y="829"/>
                  </a:lnTo>
                  <a:lnTo>
                    <a:pt x="1197" y="829"/>
                  </a:lnTo>
                  <a:lnTo>
                    <a:pt x="1206" y="816"/>
                  </a:lnTo>
                  <a:lnTo>
                    <a:pt x="1213" y="816"/>
                  </a:lnTo>
                  <a:lnTo>
                    <a:pt x="1213" y="812"/>
                  </a:lnTo>
                  <a:lnTo>
                    <a:pt x="1277" y="816"/>
                  </a:lnTo>
                  <a:lnTo>
                    <a:pt x="1286" y="829"/>
                  </a:lnTo>
                  <a:lnTo>
                    <a:pt x="1293" y="829"/>
                  </a:lnTo>
                  <a:lnTo>
                    <a:pt x="1297" y="836"/>
                  </a:lnTo>
                  <a:lnTo>
                    <a:pt x="1300" y="836"/>
                  </a:lnTo>
                  <a:lnTo>
                    <a:pt x="1300" y="869"/>
                  </a:lnTo>
                  <a:lnTo>
                    <a:pt x="1297" y="869"/>
                  </a:lnTo>
                  <a:lnTo>
                    <a:pt x="1295" y="872"/>
                  </a:lnTo>
                  <a:lnTo>
                    <a:pt x="1297" y="878"/>
                  </a:lnTo>
                  <a:lnTo>
                    <a:pt x="1297" y="881"/>
                  </a:lnTo>
                  <a:lnTo>
                    <a:pt x="1298" y="887"/>
                  </a:lnTo>
                  <a:lnTo>
                    <a:pt x="1300" y="890"/>
                  </a:lnTo>
                  <a:lnTo>
                    <a:pt x="1300" y="892"/>
                  </a:lnTo>
                  <a:lnTo>
                    <a:pt x="1306" y="892"/>
                  </a:lnTo>
                  <a:lnTo>
                    <a:pt x="1306" y="900"/>
                  </a:lnTo>
                  <a:lnTo>
                    <a:pt x="1309" y="900"/>
                  </a:lnTo>
                  <a:lnTo>
                    <a:pt x="1309" y="929"/>
                  </a:lnTo>
                  <a:lnTo>
                    <a:pt x="1295" y="938"/>
                  </a:lnTo>
                  <a:lnTo>
                    <a:pt x="1282" y="945"/>
                  </a:lnTo>
                  <a:lnTo>
                    <a:pt x="1268" y="952"/>
                  </a:lnTo>
                  <a:lnTo>
                    <a:pt x="1249" y="956"/>
                  </a:lnTo>
                  <a:lnTo>
                    <a:pt x="1246" y="952"/>
                  </a:lnTo>
                  <a:lnTo>
                    <a:pt x="1240" y="947"/>
                  </a:lnTo>
                  <a:lnTo>
                    <a:pt x="1235" y="943"/>
                  </a:lnTo>
                  <a:lnTo>
                    <a:pt x="1229" y="940"/>
                  </a:lnTo>
                  <a:lnTo>
                    <a:pt x="1226" y="956"/>
                  </a:lnTo>
                  <a:lnTo>
                    <a:pt x="1220" y="965"/>
                  </a:lnTo>
                  <a:lnTo>
                    <a:pt x="1209" y="970"/>
                  </a:lnTo>
                  <a:lnTo>
                    <a:pt x="1195" y="972"/>
                  </a:lnTo>
                  <a:lnTo>
                    <a:pt x="1177" y="972"/>
                  </a:lnTo>
                  <a:lnTo>
                    <a:pt x="1171" y="983"/>
                  </a:lnTo>
                  <a:lnTo>
                    <a:pt x="1162" y="989"/>
                  </a:lnTo>
                  <a:lnTo>
                    <a:pt x="1146" y="989"/>
                  </a:lnTo>
                  <a:lnTo>
                    <a:pt x="1135" y="994"/>
                  </a:lnTo>
                  <a:lnTo>
                    <a:pt x="1122" y="996"/>
                  </a:lnTo>
                  <a:lnTo>
                    <a:pt x="1108" y="996"/>
                  </a:lnTo>
                  <a:lnTo>
                    <a:pt x="1093" y="996"/>
                  </a:lnTo>
                  <a:lnTo>
                    <a:pt x="1093" y="989"/>
                  </a:lnTo>
                  <a:lnTo>
                    <a:pt x="1073" y="976"/>
                  </a:lnTo>
                  <a:lnTo>
                    <a:pt x="1073" y="1000"/>
                  </a:lnTo>
                  <a:lnTo>
                    <a:pt x="1064" y="1003"/>
                  </a:lnTo>
                  <a:lnTo>
                    <a:pt x="1053" y="1005"/>
                  </a:lnTo>
                  <a:lnTo>
                    <a:pt x="1040" y="1003"/>
                  </a:lnTo>
                  <a:lnTo>
                    <a:pt x="1040" y="1000"/>
                  </a:lnTo>
                  <a:lnTo>
                    <a:pt x="1033" y="1000"/>
                  </a:lnTo>
                  <a:lnTo>
                    <a:pt x="1033" y="996"/>
                  </a:lnTo>
                  <a:lnTo>
                    <a:pt x="1029" y="996"/>
                  </a:lnTo>
                  <a:lnTo>
                    <a:pt x="1028" y="996"/>
                  </a:lnTo>
                  <a:lnTo>
                    <a:pt x="1026" y="998"/>
                  </a:lnTo>
                  <a:lnTo>
                    <a:pt x="1026" y="1000"/>
                  </a:lnTo>
                  <a:lnTo>
                    <a:pt x="1026" y="1000"/>
                  </a:lnTo>
                  <a:lnTo>
                    <a:pt x="1000" y="1000"/>
                  </a:lnTo>
                  <a:lnTo>
                    <a:pt x="998" y="996"/>
                  </a:lnTo>
                  <a:lnTo>
                    <a:pt x="995" y="994"/>
                  </a:lnTo>
                  <a:lnTo>
                    <a:pt x="993" y="992"/>
                  </a:lnTo>
                  <a:lnTo>
                    <a:pt x="993" y="985"/>
                  </a:lnTo>
                  <a:lnTo>
                    <a:pt x="989" y="985"/>
                  </a:lnTo>
                  <a:lnTo>
                    <a:pt x="986" y="960"/>
                  </a:lnTo>
                  <a:lnTo>
                    <a:pt x="977" y="956"/>
                  </a:lnTo>
                  <a:lnTo>
                    <a:pt x="977" y="900"/>
                  </a:lnTo>
                  <a:lnTo>
                    <a:pt x="973" y="900"/>
                  </a:lnTo>
                  <a:lnTo>
                    <a:pt x="973" y="892"/>
                  </a:lnTo>
                  <a:lnTo>
                    <a:pt x="966" y="889"/>
                  </a:lnTo>
                  <a:lnTo>
                    <a:pt x="960" y="872"/>
                  </a:lnTo>
                  <a:lnTo>
                    <a:pt x="953" y="869"/>
                  </a:lnTo>
                  <a:lnTo>
                    <a:pt x="953" y="860"/>
                  </a:lnTo>
                  <a:lnTo>
                    <a:pt x="949" y="860"/>
                  </a:lnTo>
                  <a:lnTo>
                    <a:pt x="946" y="849"/>
                  </a:lnTo>
                  <a:lnTo>
                    <a:pt x="935" y="850"/>
                  </a:lnTo>
                  <a:lnTo>
                    <a:pt x="929" y="854"/>
                  </a:lnTo>
                  <a:lnTo>
                    <a:pt x="922" y="854"/>
                  </a:lnTo>
                  <a:lnTo>
                    <a:pt x="913" y="852"/>
                  </a:lnTo>
                  <a:lnTo>
                    <a:pt x="897" y="852"/>
                  </a:lnTo>
                  <a:lnTo>
                    <a:pt x="897" y="849"/>
                  </a:lnTo>
                  <a:lnTo>
                    <a:pt x="882" y="841"/>
                  </a:lnTo>
                  <a:lnTo>
                    <a:pt x="866" y="829"/>
                  </a:lnTo>
                  <a:lnTo>
                    <a:pt x="855" y="812"/>
                  </a:lnTo>
                  <a:lnTo>
                    <a:pt x="849" y="796"/>
                  </a:lnTo>
                  <a:lnTo>
                    <a:pt x="855" y="787"/>
                  </a:lnTo>
                  <a:lnTo>
                    <a:pt x="858" y="776"/>
                  </a:lnTo>
                  <a:lnTo>
                    <a:pt x="860" y="765"/>
                  </a:lnTo>
                  <a:close/>
                  <a:moveTo>
                    <a:pt x="649" y="729"/>
                  </a:moveTo>
                  <a:lnTo>
                    <a:pt x="669" y="729"/>
                  </a:lnTo>
                  <a:lnTo>
                    <a:pt x="671" y="736"/>
                  </a:lnTo>
                  <a:lnTo>
                    <a:pt x="673" y="745"/>
                  </a:lnTo>
                  <a:lnTo>
                    <a:pt x="673" y="756"/>
                  </a:lnTo>
                  <a:lnTo>
                    <a:pt x="649" y="756"/>
                  </a:lnTo>
                  <a:lnTo>
                    <a:pt x="649" y="729"/>
                  </a:lnTo>
                  <a:close/>
                  <a:moveTo>
                    <a:pt x="386" y="696"/>
                  </a:moveTo>
                  <a:lnTo>
                    <a:pt x="409" y="696"/>
                  </a:lnTo>
                  <a:lnTo>
                    <a:pt x="413" y="709"/>
                  </a:lnTo>
                  <a:lnTo>
                    <a:pt x="417" y="709"/>
                  </a:lnTo>
                  <a:lnTo>
                    <a:pt x="417" y="729"/>
                  </a:lnTo>
                  <a:lnTo>
                    <a:pt x="393" y="749"/>
                  </a:lnTo>
                  <a:lnTo>
                    <a:pt x="393" y="752"/>
                  </a:lnTo>
                  <a:lnTo>
                    <a:pt x="393" y="754"/>
                  </a:lnTo>
                  <a:lnTo>
                    <a:pt x="395" y="754"/>
                  </a:lnTo>
                  <a:lnTo>
                    <a:pt x="397" y="756"/>
                  </a:lnTo>
                  <a:lnTo>
                    <a:pt x="397" y="756"/>
                  </a:lnTo>
                  <a:lnTo>
                    <a:pt x="397" y="789"/>
                  </a:lnTo>
                  <a:lnTo>
                    <a:pt x="393" y="789"/>
                  </a:lnTo>
                  <a:lnTo>
                    <a:pt x="393" y="792"/>
                  </a:lnTo>
                  <a:lnTo>
                    <a:pt x="386" y="792"/>
                  </a:lnTo>
                  <a:lnTo>
                    <a:pt x="386" y="796"/>
                  </a:lnTo>
                  <a:lnTo>
                    <a:pt x="382" y="798"/>
                  </a:lnTo>
                  <a:lnTo>
                    <a:pt x="378" y="800"/>
                  </a:lnTo>
                  <a:lnTo>
                    <a:pt x="375" y="800"/>
                  </a:lnTo>
                  <a:lnTo>
                    <a:pt x="369" y="800"/>
                  </a:lnTo>
                  <a:lnTo>
                    <a:pt x="368" y="807"/>
                  </a:lnTo>
                  <a:lnTo>
                    <a:pt x="364" y="810"/>
                  </a:lnTo>
                  <a:lnTo>
                    <a:pt x="360" y="812"/>
                  </a:lnTo>
                  <a:lnTo>
                    <a:pt x="355" y="812"/>
                  </a:lnTo>
                  <a:lnTo>
                    <a:pt x="349" y="812"/>
                  </a:lnTo>
                  <a:lnTo>
                    <a:pt x="340" y="812"/>
                  </a:lnTo>
                  <a:lnTo>
                    <a:pt x="346" y="772"/>
                  </a:lnTo>
                  <a:lnTo>
                    <a:pt x="340" y="772"/>
                  </a:lnTo>
                  <a:lnTo>
                    <a:pt x="340" y="780"/>
                  </a:lnTo>
                  <a:lnTo>
                    <a:pt x="331" y="789"/>
                  </a:lnTo>
                  <a:lnTo>
                    <a:pt x="326" y="800"/>
                  </a:lnTo>
                  <a:lnTo>
                    <a:pt x="326" y="816"/>
                  </a:lnTo>
                  <a:lnTo>
                    <a:pt x="317" y="816"/>
                  </a:lnTo>
                  <a:lnTo>
                    <a:pt x="311" y="816"/>
                  </a:lnTo>
                  <a:lnTo>
                    <a:pt x="306" y="814"/>
                  </a:lnTo>
                  <a:lnTo>
                    <a:pt x="300" y="812"/>
                  </a:lnTo>
                  <a:lnTo>
                    <a:pt x="300" y="816"/>
                  </a:lnTo>
                  <a:lnTo>
                    <a:pt x="297" y="820"/>
                  </a:lnTo>
                  <a:lnTo>
                    <a:pt x="295" y="823"/>
                  </a:lnTo>
                  <a:lnTo>
                    <a:pt x="293" y="827"/>
                  </a:lnTo>
                  <a:lnTo>
                    <a:pt x="293" y="832"/>
                  </a:lnTo>
                  <a:lnTo>
                    <a:pt x="293" y="840"/>
                  </a:lnTo>
                  <a:lnTo>
                    <a:pt x="288" y="841"/>
                  </a:lnTo>
                  <a:lnTo>
                    <a:pt x="282" y="841"/>
                  </a:lnTo>
                  <a:lnTo>
                    <a:pt x="278" y="843"/>
                  </a:lnTo>
                  <a:lnTo>
                    <a:pt x="271" y="843"/>
                  </a:lnTo>
                  <a:lnTo>
                    <a:pt x="266" y="845"/>
                  </a:lnTo>
                  <a:lnTo>
                    <a:pt x="266" y="825"/>
                  </a:lnTo>
                  <a:lnTo>
                    <a:pt x="240" y="825"/>
                  </a:lnTo>
                  <a:lnTo>
                    <a:pt x="237" y="816"/>
                  </a:lnTo>
                  <a:lnTo>
                    <a:pt x="220" y="816"/>
                  </a:lnTo>
                  <a:lnTo>
                    <a:pt x="220" y="812"/>
                  </a:lnTo>
                  <a:lnTo>
                    <a:pt x="217" y="812"/>
                  </a:lnTo>
                  <a:lnTo>
                    <a:pt x="217" y="780"/>
                  </a:lnTo>
                  <a:lnTo>
                    <a:pt x="229" y="772"/>
                  </a:lnTo>
                  <a:lnTo>
                    <a:pt x="229" y="769"/>
                  </a:lnTo>
                  <a:lnTo>
                    <a:pt x="237" y="769"/>
                  </a:lnTo>
                  <a:lnTo>
                    <a:pt x="237" y="765"/>
                  </a:lnTo>
                  <a:lnTo>
                    <a:pt x="260" y="760"/>
                  </a:lnTo>
                  <a:lnTo>
                    <a:pt x="273" y="743"/>
                  </a:lnTo>
                  <a:lnTo>
                    <a:pt x="293" y="740"/>
                  </a:lnTo>
                  <a:lnTo>
                    <a:pt x="293" y="736"/>
                  </a:lnTo>
                  <a:lnTo>
                    <a:pt x="317" y="716"/>
                  </a:lnTo>
                  <a:lnTo>
                    <a:pt x="317" y="709"/>
                  </a:lnTo>
                  <a:lnTo>
                    <a:pt x="320" y="709"/>
                  </a:lnTo>
                  <a:lnTo>
                    <a:pt x="326" y="700"/>
                  </a:lnTo>
                  <a:lnTo>
                    <a:pt x="369" y="700"/>
                  </a:lnTo>
                  <a:lnTo>
                    <a:pt x="369" y="705"/>
                  </a:lnTo>
                  <a:lnTo>
                    <a:pt x="373" y="705"/>
                  </a:lnTo>
                  <a:lnTo>
                    <a:pt x="377" y="705"/>
                  </a:lnTo>
                  <a:lnTo>
                    <a:pt x="380" y="703"/>
                  </a:lnTo>
                  <a:lnTo>
                    <a:pt x="382" y="701"/>
                  </a:lnTo>
                  <a:lnTo>
                    <a:pt x="386" y="700"/>
                  </a:lnTo>
                  <a:lnTo>
                    <a:pt x="386" y="696"/>
                  </a:lnTo>
                  <a:close/>
                  <a:moveTo>
                    <a:pt x="920" y="692"/>
                  </a:moveTo>
                  <a:lnTo>
                    <a:pt x="920" y="732"/>
                  </a:lnTo>
                  <a:lnTo>
                    <a:pt x="869" y="732"/>
                  </a:lnTo>
                  <a:lnTo>
                    <a:pt x="866" y="720"/>
                  </a:lnTo>
                  <a:lnTo>
                    <a:pt x="860" y="720"/>
                  </a:lnTo>
                  <a:lnTo>
                    <a:pt x="860" y="696"/>
                  </a:lnTo>
                  <a:lnTo>
                    <a:pt x="889" y="692"/>
                  </a:lnTo>
                  <a:lnTo>
                    <a:pt x="920" y="692"/>
                  </a:lnTo>
                  <a:close/>
                  <a:moveTo>
                    <a:pt x="717" y="685"/>
                  </a:moveTo>
                  <a:lnTo>
                    <a:pt x="746" y="685"/>
                  </a:lnTo>
                  <a:lnTo>
                    <a:pt x="746" y="709"/>
                  </a:lnTo>
                  <a:lnTo>
                    <a:pt x="717" y="709"/>
                  </a:lnTo>
                  <a:lnTo>
                    <a:pt x="717" y="685"/>
                  </a:lnTo>
                  <a:close/>
                  <a:moveTo>
                    <a:pt x="1226" y="663"/>
                  </a:moveTo>
                  <a:lnTo>
                    <a:pt x="1189" y="669"/>
                  </a:lnTo>
                  <a:lnTo>
                    <a:pt x="1189" y="680"/>
                  </a:lnTo>
                  <a:lnTo>
                    <a:pt x="1193" y="680"/>
                  </a:lnTo>
                  <a:lnTo>
                    <a:pt x="1200" y="672"/>
                  </a:lnTo>
                  <a:lnTo>
                    <a:pt x="1209" y="670"/>
                  </a:lnTo>
                  <a:lnTo>
                    <a:pt x="1217" y="669"/>
                  </a:lnTo>
                  <a:lnTo>
                    <a:pt x="1226" y="663"/>
                  </a:lnTo>
                  <a:close/>
                  <a:moveTo>
                    <a:pt x="535" y="656"/>
                  </a:moveTo>
                  <a:lnTo>
                    <a:pt x="553" y="656"/>
                  </a:lnTo>
                  <a:lnTo>
                    <a:pt x="553" y="680"/>
                  </a:lnTo>
                  <a:lnTo>
                    <a:pt x="533" y="680"/>
                  </a:lnTo>
                  <a:lnTo>
                    <a:pt x="529" y="692"/>
                  </a:lnTo>
                  <a:lnTo>
                    <a:pt x="546" y="692"/>
                  </a:lnTo>
                  <a:lnTo>
                    <a:pt x="546" y="723"/>
                  </a:lnTo>
                  <a:lnTo>
                    <a:pt x="529" y="723"/>
                  </a:lnTo>
                  <a:lnTo>
                    <a:pt x="529" y="732"/>
                  </a:lnTo>
                  <a:lnTo>
                    <a:pt x="486" y="732"/>
                  </a:lnTo>
                  <a:lnTo>
                    <a:pt x="480" y="720"/>
                  </a:lnTo>
                  <a:lnTo>
                    <a:pt x="477" y="720"/>
                  </a:lnTo>
                  <a:lnTo>
                    <a:pt x="477" y="712"/>
                  </a:lnTo>
                  <a:lnTo>
                    <a:pt x="473" y="712"/>
                  </a:lnTo>
                  <a:lnTo>
                    <a:pt x="477" y="669"/>
                  </a:lnTo>
                  <a:lnTo>
                    <a:pt x="489" y="663"/>
                  </a:lnTo>
                  <a:lnTo>
                    <a:pt x="500" y="658"/>
                  </a:lnTo>
                  <a:lnTo>
                    <a:pt x="517" y="656"/>
                  </a:lnTo>
                  <a:lnTo>
                    <a:pt x="535" y="656"/>
                  </a:lnTo>
                  <a:close/>
                  <a:moveTo>
                    <a:pt x="557" y="589"/>
                  </a:moveTo>
                  <a:lnTo>
                    <a:pt x="560" y="600"/>
                  </a:lnTo>
                  <a:lnTo>
                    <a:pt x="568" y="609"/>
                  </a:lnTo>
                  <a:lnTo>
                    <a:pt x="569" y="621"/>
                  </a:lnTo>
                  <a:lnTo>
                    <a:pt x="569" y="636"/>
                  </a:lnTo>
                  <a:lnTo>
                    <a:pt x="553" y="640"/>
                  </a:lnTo>
                  <a:lnTo>
                    <a:pt x="533" y="640"/>
                  </a:lnTo>
                  <a:lnTo>
                    <a:pt x="533" y="632"/>
                  </a:lnTo>
                  <a:lnTo>
                    <a:pt x="522" y="636"/>
                  </a:lnTo>
                  <a:lnTo>
                    <a:pt x="513" y="638"/>
                  </a:lnTo>
                  <a:lnTo>
                    <a:pt x="506" y="634"/>
                  </a:lnTo>
                  <a:lnTo>
                    <a:pt x="500" y="625"/>
                  </a:lnTo>
                  <a:lnTo>
                    <a:pt x="497" y="625"/>
                  </a:lnTo>
                  <a:lnTo>
                    <a:pt x="497" y="603"/>
                  </a:lnTo>
                  <a:lnTo>
                    <a:pt x="515" y="596"/>
                  </a:lnTo>
                  <a:lnTo>
                    <a:pt x="533" y="590"/>
                  </a:lnTo>
                  <a:lnTo>
                    <a:pt x="557" y="589"/>
                  </a:lnTo>
                  <a:close/>
                  <a:moveTo>
                    <a:pt x="806" y="580"/>
                  </a:moveTo>
                  <a:lnTo>
                    <a:pt x="833" y="580"/>
                  </a:lnTo>
                  <a:lnTo>
                    <a:pt x="833" y="583"/>
                  </a:lnTo>
                  <a:lnTo>
                    <a:pt x="840" y="583"/>
                  </a:lnTo>
                  <a:lnTo>
                    <a:pt x="860" y="609"/>
                  </a:lnTo>
                  <a:lnTo>
                    <a:pt x="869" y="609"/>
                  </a:lnTo>
                  <a:lnTo>
                    <a:pt x="877" y="620"/>
                  </a:lnTo>
                  <a:lnTo>
                    <a:pt x="880" y="620"/>
                  </a:lnTo>
                  <a:lnTo>
                    <a:pt x="880" y="640"/>
                  </a:lnTo>
                  <a:lnTo>
                    <a:pt x="884" y="649"/>
                  </a:lnTo>
                  <a:lnTo>
                    <a:pt x="886" y="663"/>
                  </a:lnTo>
                  <a:lnTo>
                    <a:pt x="886" y="676"/>
                  </a:lnTo>
                  <a:lnTo>
                    <a:pt x="882" y="680"/>
                  </a:lnTo>
                  <a:lnTo>
                    <a:pt x="878" y="681"/>
                  </a:lnTo>
                  <a:lnTo>
                    <a:pt x="877" y="685"/>
                  </a:lnTo>
                  <a:lnTo>
                    <a:pt x="869" y="685"/>
                  </a:lnTo>
                  <a:lnTo>
                    <a:pt x="869" y="689"/>
                  </a:lnTo>
                  <a:lnTo>
                    <a:pt x="857" y="689"/>
                  </a:lnTo>
                  <a:lnTo>
                    <a:pt x="853" y="696"/>
                  </a:lnTo>
                  <a:lnTo>
                    <a:pt x="829" y="696"/>
                  </a:lnTo>
                  <a:lnTo>
                    <a:pt x="828" y="681"/>
                  </a:lnTo>
                  <a:lnTo>
                    <a:pt x="828" y="672"/>
                  </a:lnTo>
                  <a:lnTo>
                    <a:pt x="829" y="660"/>
                  </a:lnTo>
                  <a:lnTo>
                    <a:pt x="813" y="647"/>
                  </a:lnTo>
                  <a:lnTo>
                    <a:pt x="806" y="630"/>
                  </a:lnTo>
                  <a:lnTo>
                    <a:pt x="804" y="609"/>
                  </a:lnTo>
                  <a:lnTo>
                    <a:pt x="806" y="580"/>
                  </a:lnTo>
                  <a:close/>
                  <a:moveTo>
                    <a:pt x="680" y="536"/>
                  </a:moveTo>
                  <a:lnTo>
                    <a:pt x="697" y="536"/>
                  </a:lnTo>
                  <a:lnTo>
                    <a:pt x="700" y="552"/>
                  </a:lnTo>
                  <a:lnTo>
                    <a:pt x="729" y="552"/>
                  </a:lnTo>
                  <a:lnTo>
                    <a:pt x="729" y="560"/>
                  </a:lnTo>
                  <a:lnTo>
                    <a:pt x="733" y="560"/>
                  </a:lnTo>
                  <a:lnTo>
                    <a:pt x="733" y="569"/>
                  </a:lnTo>
                  <a:lnTo>
                    <a:pt x="746" y="576"/>
                  </a:lnTo>
                  <a:lnTo>
                    <a:pt x="746" y="580"/>
                  </a:lnTo>
                  <a:lnTo>
                    <a:pt x="766" y="583"/>
                  </a:lnTo>
                  <a:lnTo>
                    <a:pt x="771" y="592"/>
                  </a:lnTo>
                  <a:lnTo>
                    <a:pt x="773" y="603"/>
                  </a:lnTo>
                  <a:lnTo>
                    <a:pt x="773" y="618"/>
                  </a:lnTo>
                  <a:lnTo>
                    <a:pt x="773" y="632"/>
                  </a:lnTo>
                  <a:lnTo>
                    <a:pt x="782" y="641"/>
                  </a:lnTo>
                  <a:lnTo>
                    <a:pt x="789" y="656"/>
                  </a:lnTo>
                  <a:lnTo>
                    <a:pt x="791" y="672"/>
                  </a:lnTo>
                  <a:lnTo>
                    <a:pt x="789" y="689"/>
                  </a:lnTo>
                  <a:lnTo>
                    <a:pt x="786" y="700"/>
                  </a:lnTo>
                  <a:lnTo>
                    <a:pt x="760" y="700"/>
                  </a:lnTo>
                  <a:lnTo>
                    <a:pt x="755" y="687"/>
                  </a:lnTo>
                  <a:lnTo>
                    <a:pt x="748" y="674"/>
                  </a:lnTo>
                  <a:lnTo>
                    <a:pt x="737" y="663"/>
                  </a:lnTo>
                  <a:lnTo>
                    <a:pt x="726" y="663"/>
                  </a:lnTo>
                  <a:lnTo>
                    <a:pt x="720" y="656"/>
                  </a:lnTo>
                  <a:lnTo>
                    <a:pt x="713" y="656"/>
                  </a:lnTo>
                  <a:lnTo>
                    <a:pt x="713" y="652"/>
                  </a:lnTo>
                  <a:lnTo>
                    <a:pt x="673" y="652"/>
                  </a:lnTo>
                  <a:lnTo>
                    <a:pt x="673" y="652"/>
                  </a:lnTo>
                  <a:lnTo>
                    <a:pt x="671" y="650"/>
                  </a:lnTo>
                  <a:lnTo>
                    <a:pt x="669" y="649"/>
                  </a:lnTo>
                  <a:lnTo>
                    <a:pt x="666" y="649"/>
                  </a:lnTo>
                  <a:lnTo>
                    <a:pt x="666" y="620"/>
                  </a:lnTo>
                  <a:lnTo>
                    <a:pt x="689" y="620"/>
                  </a:lnTo>
                  <a:lnTo>
                    <a:pt x="689" y="616"/>
                  </a:lnTo>
                  <a:lnTo>
                    <a:pt x="686" y="610"/>
                  </a:lnTo>
                  <a:lnTo>
                    <a:pt x="682" y="603"/>
                  </a:lnTo>
                  <a:lnTo>
                    <a:pt x="678" y="596"/>
                  </a:lnTo>
                  <a:lnTo>
                    <a:pt x="677" y="589"/>
                  </a:lnTo>
                  <a:lnTo>
                    <a:pt x="662" y="583"/>
                  </a:lnTo>
                  <a:lnTo>
                    <a:pt x="655" y="574"/>
                  </a:lnTo>
                  <a:lnTo>
                    <a:pt x="649" y="560"/>
                  </a:lnTo>
                  <a:lnTo>
                    <a:pt x="649" y="540"/>
                  </a:lnTo>
                  <a:lnTo>
                    <a:pt x="662" y="538"/>
                  </a:lnTo>
                  <a:lnTo>
                    <a:pt x="680" y="536"/>
                  </a:lnTo>
                  <a:close/>
                  <a:moveTo>
                    <a:pt x="1049" y="480"/>
                  </a:moveTo>
                  <a:lnTo>
                    <a:pt x="1053" y="498"/>
                  </a:lnTo>
                  <a:lnTo>
                    <a:pt x="1049" y="514"/>
                  </a:lnTo>
                  <a:lnTo>
                    <a:pt x="1042" y="527"/>
                  </a:lnTo>
                  <a:lnTo>
                    <a:pt x="1035" y="540"/>
                  </a:lnTo>
                  <a:lnTo>
                    <a:pt x="1029" y="552"/>
                  </a:lnTo>
                  <a:lnTo>
                    <a:pt x="1033" y="552"/>
                  </a:lnTo>
                  <a:lnTo>
                    <a:pt x="1044" y="540"/>
                  </a:lnTo>
                  <a:lnTo>
                    <a:pt x="1058" y="532"/>
                  </a:lnTo>
                  <a:lnTo>
                    <a:pt x="1075" y="529"/>
                  </a:lnTo>
                  <a:lnTo>
                    <a:pt x="1095" y="530"/>
                  </a:lnTo>
                  <a:lnTo>
                    <a:pt x="1113" y="536"/>
                  </a:lnTo>
                  <a:lnTo>
                    <a:pt x="1113" y="523"/>
                  </a:lnTo>
                  <a:lnTo>
                    <a:pt x="1086" y="523"/>
                  </a:lnTo>
                  <a:lnTo>
                    <a:pt x="1086" y="516"/>
                  </a:lnTo>
                  <a:lnTo>
                    <a:pt x="1073" y="505"/>
                  </a:lnTo>
                  <a:lnTo>
                    <a:pt x="1062" y="492"/>
                  </a:lnTo>
                  <a:lnTo>
                    <a:pt x="1049" y="480"/>
                  </a:lnTo>
                  <a:close/>
                  <a:moveTo>
                    <a:pt x="769" y="460"/>
                  </a:moveTo>
                  <a:lnTo>
                    <a:pt x="793" y="460"/>
                  </a:lnTo>
                  <a:lnTo>
                    <a:pt x="795" y="465"/>
                  </a:lnTo>
                  <a:lnTo>
                    <a:pt x="795" y="470"/>
                  </a:lnTo>
                  <a:lnTo>
                    <a:pt x="797" y="476"/>
                  </a:lnTo>
                  <a:lnTo>
                    <a:pt x="797" y="481"/>
                  </a:lnTo>
                  <a:lnTo>
                    <a:pt x="797" y="489"/>
                  </a:lnTo>
                  <a:lnTo>
                    <a:pt x="773" y="489"/>
                  </a:lnTo>
                  <a:lnTo>
                    <a:pt x="771" y="483"/>
                  </a:lnTo>
                  <a:lnTo>
                    <a:pt x="771" y="478"/>
                  </a:lnTo>
                  <a:lnTo>
                    <a:pt x="769" y="472"/>
                  </a:lnTo>
                  <a:lnTo>
                    <a:pt x="769" y="467"/>
                  </a:lnTo>
                  <a:lnTo>
                    <a:pt x="769" y="460"/>
                  </a:lnTo>
                  <a:close/>
                  <a:moveTo>
                    <a:pt x="1093" y="425"/>
                  </a:moveTo>
                  <a:lnTo>
                    <a:pt x="1100" y="436"/>
                  </a:lnTo>
                  <a:lnTo>
                    <a:pt x="1106" y="436"/>
                  </a:lnTo>
                  <a:lnTo>
                    <a:pt x="1106" y="434"/>
                  </a:lnTo>
                  <a:lnTo>
                    <a:pt x="1104" y="432"/>
                  </a:lnTo>
                  <a:lnTo>
                    <a:pt x="1100" y="429"/>
                  </a:lnTo>
                  <a:lnTo>
                    <a:pt x="1097" y="427"/>
                  </a:lnTo>
                  <a:lnTo>
                    <a:pt x="1095" y="425"/>
                  </a:lnTo>
                  <a:lnTo>
                    <a:pt x="1093" y="425"/>
                  </a:lnTo>
                  <a:close/>
                  <a:moveTo>
                    <a:pt x="1206" y="0"/>
                  </a:moveTo>
                  <a:lnTo>
                    <a:pt x="1215" y="5"/>
                  </a:lnTo>
                  <a:lnTo>
                    <a:pt x="1226" y="9"/>
                  </a:lnTo>
                  <a:lnTo>
                    <a:pt x="1237" y="12"/>
                  </a:lnTo>
                  <a:lnTo>
                    <a:pt x="1237" y="16"/>
                  </a:lnTo>
                  <a:lnTo>
                    <a:pt x="1240" y="16"/>
                  </a:lnTo>
                  <a:lnTo>
                    <a:pt x="1240" y="12"/>
                  </a:lnTo>
                  <a:lnTo>
                    <a:pt x="1266" y="12"/>
                  </a:lnTo>
                  <a:lnTo>
                    <a:pt x="1266" y="16"/>
                  </a:lnTo>
                  <a:lnTo>
                    <a:pt x="1273" y="27"/>
                  </a:lnTo>
                  <a:lnTo>
                    <a:pt x="1277" y="41"/>
                  </a:lnTo>
                  <a:lnTo>
                    <a:pt x="1277" y="60"/>
                  </a:lnTo>
                  <a:lnTo>
                    <a:pt x="1273" y="70"/>
                  </a:lnTo>
                  <a:lnTo>
                    <a:pt x="1271" y="83"/>
                  </a:lnTo>
                  <a:lnTo>
                    <a:pt x="1271" y="96"/>
                  </a:lnTo>
                  <a:lnTo>
                    <a:pt x="1269" y="109"/>
                  </a:lnTo>
                  <a:lnTo>
                    <a:pt x="1246" y="140"/>
                  </a:lnTo>
                  <a:lnTo>
                    <a:pt x="1237" y="145"/>
                  </a:lnTo>
                  <a:lnTo>
                    <a:pt x="1237" y="172"/>
                  </a:lnTo>
                  <a:lnTo>
                    <a:pt x="1240" y="172"/>
                  </a:lnTo>
                  <a:lnTo>
                    <a:pt x="1240" y="169"/>
                  </a:lnTo>
                  <a:lnTo>
                    <a:pt x="1266" y="129"/>
                  </a:lnTo>
                  <a:lnTo>
                    <a:pt x="1286" y="129"/>
                  </a:lnTo>
                  <a:lnTo>
                    <a:pt x="1277" y="249"/>
                  </a:lnTo>
                  <a:lnTo>
                    <a:pt x="1273" y="249"/>
                  </a:lnTo>
                  <a:lnTo>
                    <a:pt x="1269" y="285"/>
                  </a:lnTo>
                  <a:lnTo>
                    <a:pt x="1266" y="285"/>
                  </a:lnTo>
                  <a:lnTo>
                    <a:pt x="1269" y="292"/>
                  </a:lnTo>
                  <a:lnTo>
                    <a:pt x="1266" y="320"/>
                  </a:lnTo>
                  <a:lnTo>
                    <a:pt x="1269" y="320"/>
                  </a:lnTo>
                  <a:lnTo>
                    <a:pt x="1273" y="363"/>
                  </a:lnTo>
                  <a:lnTo>
                    <a:pt x="1260" y="369"/>
                  </a:lnTo>
                  <a:lnTo>
                    <a:pt x="1260" y="372"/>
                  </a:lnTo>
                  <a:lnTo>
                    <a:pt x="1246" y="372"/>
                  </a:lnTo>
                  <a:lnTo>
                    <a:pt x="1244" y="390"/>
                  </a:lnTo>
                  <a:lnTo>
                    <a:pt x="1240" y="405"/>
                  </a:lnTo>
                  <a:lnTo>
                    <a:pt x="1237" y="407"/>
                  </a:lnTo>
                  <a:lnTo>
                    <a:pt x="1233" y="410"/>
                  </a:lnTo>
                  <a:lnTo>
                    <a:pt x="1231" y="412"/>
                  </a:lnTo>
                  <a:lnTo>
                    <a:pt x="1226" y="414"/>
                  </a:lnTo>
                  <a:lnTo>
                    <a:pt x="1220" y="416"/>
                  </a:lnTo>
                  <a:lnTo>
                    <a:pt x="1220" y="420"/>
                  </a:lnTo>
                  <a:lnTo>
                    <a:pt x="1209" y="420"/>
                  </a:lnTo>
                  <a:lnTo>
                    <a:pt x="1200" y="443"/>
                  </a:lnTo>
                  <a:lnTo>
                    <a:pt x="1209" y="449"/>
                  </a:lnTo>
                  <a:lnTo>
                    <a:pt x="1209" y="460"/>
                  </a:lnTo>
                  <a:lnTo>
                    <a:pt x="1213" y="460"/>
                  </a:lnTo>
                  <a:lnTo>
                    <a:pt x="1220" y="458"/>
                  </a:lnTo>
                  <a:lnTo>
                    <a:pt x="1233" y="454"/>
                  </a:lnTo>
                  <a:lnTo>
                    <a:pt x="1246" y="454"/>
                  </a:lnTo>
                  <a:lnTo>
                    <a:pt x="1257" y="456"/>
                  </a:lnTo>
                  <a:lnTo>
                    <a:pt x="1257" y="460"/>
                  </a:lnTo>
                  <a:lnTo>
                    <a:pt x="1269" y="465"/>
                  </a:lnTo>
                  <a:lnTo>
                    <a:pt x="1273" y="496"/>
                  </a:lnTo>
                  <a:lnTo>
                    <a:pt x="1269" y="496"/>
                  </a:lnTo>
                  <a:lnTo>
                    <a:pt x="1266" y="509"/>
                  </a:lnTo>
                  <a:lnTo>
                    <a:pt x="1273" y="509"/>
                  </a:lnTo>
                  <a:lnTo>
                    <a:pt x="1273" y="536"/>
                  </a:lnTo>
                  <a:lnTo>
                    <a:pt x="1269" y="536"/>
                  </a:lnTo>
                  <a:lnTo>
                    <a:pt x="1269" y="540"/>
                  </a:lnTo>
                  <a:lnTo>
                    <a:pt x="1273" y="540"/>
                  </a:lnTo>
                  <a:lnTo>
                    <a:pt x="1273" y="569"/>
                  </a:lnTo>
                  <a:lnTo>
                    <a:pt x="1246" y="589"/>
                  </a:lnTo>
                  <a:lnTo>
                    <a:pt x="1251" y="603"/>
                  </a:lnTo>
                  <a:lnTo>
                    <a:pt x="1255" y="621"/>
                  </a:lnTo>
                  <a:lnTo>
                    <a:pt x="1257" y="643"/>
                  </a:lnTo>
                  <a:lnTo>
                    <a:pt x="1251" y="647"/>
                  </a:lnTo>
                  <a:lnTo>
                    <a:pt x="1248" y="650"/>
                  </a:lnTo>
                  <a:lnTo>
                    <a:pt x="1244" y="654"/>
                  </a:lnTo>
                  <a:lnTo>
                    <a:pt x="1240" y="658"/>
                  </a:lnTo>
                  <a:lnTo>
                    <a:pt x="1233" y="660"/>
                  </a:lnTo>
                  <a:lnTo>
                    <a:pt x="1233" y="663"/>
                  </a:lnTo>
                  <a:lnTo>
                    <a:pt x="1240" y="665"/>
                  </a:lnTo>
                  <a:lnTo>
                    <a:pt x="1246" y="665"/>
                  </a:lnTo>
                  <a:lnTo>
                    <a:pt x="1248" y="667"/>
                  </a:lnTo>
                  <a:lnTo>
                    <a:pt x="1249" y="669"/>
                  </a:lnTo>
                  <a:lnTo>
                    <a:pt x="1251" y="670"/>
                  </a:lnTo>
                  <a:lnTo>
                    <a:pt x="1251" y="672"/>
                  </a:lnTo>
                  <a:lnTo>
                    <a:pt x="1251" y="674"/>
                  </a:lnTo>
                  <a:lnTo>
                    <a:pt x="1253" y="676"/>
                  </a:lnTo>
                  <a:lnTo>
                    <a:pt x="1255" y="678"/>
                  </a:lnTo>
                  <a:lnTo>
                    <a:pt x="1257" y="680"/>
                  </a:lnTo>
                  <a:lnTo>
                    <a:pt x="1260" y="681"/>
                  </a:lnTo>
                  <a:lnTo>
                    <a:pt x="1262" y="680"/>
                  </a:lnTo>
                  <a:lnTo>
                    <a:pt x="1266" y="680"/>
                  </a:lnTo>
                  <a:lnTo>
                    <a:pt x="1268" y="678"/>
                  </a:lnTo>
                  <a:lnTo>
                    <a:pt x="1271" y="676"/>
                  </a:lnTo>
                  <a:lnTo>
                    <a:pt x="1275" y="674"/>
                  </a:lnTo>
                  <a:lnTo>
                    <a:pt x="1277" y="676"/>
                  </a:lnTo>
                  <a:lnTo>
                    <a:pt x="1280" y="678"/>
                  </a:lnTo>
                  <a:lnTo>
                    <a:pt x="1282" y="681"/>
                  </a:lnTo>
                  <a:lnTo>
                    <a:pt x="1286" y="689"/>
                  </a:lnTo>
                  <a:lnTo>
                    <a:pt x="1289" y="698"/>
                  </a:lnTo>
                  <a:lnTo>
                    <a:pt x="1289" y="714"/>
                  </a:lnTo>
                  <a:lnTo>
                    <a:pt x="1289" y="729"/>
                  </a:lnTo>
                  <a:lnTo>
                    <a:pt x="1277" y="736"/>
                  </a:lnTo>
                  <a:lnTo>
                    <a:pt x="1277" y="743"/>
                  </a:lnTo>
                  <a:lnTo>
                    <a:pt x="1257" y="760"/>
                  </a:lnTo>
                  <a:lnTo>
                    <a:pt x="1253" y="772"/>
                  </a:lnTo>
                  <a:lnTo>
                    <a:pt x="1233" y="772"/>
                  </a:lnTo>
                  <a:lnTo>
                    <a:pt x="1231" y="767"/>
                  </a:lnTo>
                  <a:lnTo>
                    <a:pt x="1228" y="761"/>
                  </a:lnTo>
                  <a:lnTo>
                    <a:pt x="1224" y="760"/>
                  </a:lnTo>
                  <a:lnTo>
                    <a:pt x="1220" y="758"/>
                  </a:lnTo>
                  <a:lnTo>
                    <a:pt x="1213" y="756"/>
                  </a:lnTo>
                  <a:lnTo>
                    <a:pt x="1206" y="756"/>
                  </a:lnTo>
                  <a:lnTo>
                    <a:pt x="1206" y="752"/>
                  </a:lnTo>
                  <a:lnTo>
                    <a:pt x="1200" y="752"/>
                  </a:lnTo>
                  <a:lnTo>
                    <a:pt x="1200" y="769"/>
                  </a:lnTo>
                  <a:lnTo>
                    <a:pt x="1193" y="767"/>
                  </a:lnTo>
                  <a:lnTo>
                    <a:pt x="1186" y="767"/>
                  </a:lnTo>
                  <a:lnTo>
                    <a:pt x="1182" y="767"/>
                  </a:lnTo>
                  <a:lnTo>
                    <a:pt x="1178" y="767"/>
                  </a:lnTo>
                  <a:lnTo>
                    <a:pt x="1175" y="769"/>
                  </a:lnTo>
                  <a:lnTo>
                    <a:pt x="1173" y="772"/>
                  </a:lnTo>
                  <a:lnTo>
                    <a:pt x="1149" y="772"/>
                  </a:lnTo>
                  <a:lnTo>
                    <a:pt x="1148" y="776"/>
                  </a:lnTo>
                  <a:lnTo>
                    <a:pt x="1148" y="780"/>
                  </a:lnTo>
                  <a:lnTo>
                    <a:pt x="1146" y="781"/>
                  </a:lnTo>
                  <a:lnTo>
                    <a:pt x="1144" y="781"/>
                  </a:lnTo>
                  <a:lnTo>
                    <a:pt x="1142" y="783"/>
                  </a:lnTo>
                  <a:lnTo>
                    <a:pt x="1137" y="783"/>
                  </a:lnTo>
                  <a:lnTo>
                    <a:pt x="1137" y="809"/>
                  </a:lnTo>
                  <a:lnTo>
                    <a:pt x="1109" y="809"/>
                  </a:lnTo>
                  <a:lnTo>
                    <a:pt x="1109" y="803"/>
                  </a:lnTo>
                  <a:lnTo>
                    <a:pt x="1100" y="803"/>
                  </a:lnTo>
                  <a:lnTo>
                    <a:pt x="1100" y="800"/>
                  </a:lnTo>
                  <a:lnTo>
                    <a:pt x="1098" y="800"/>
                  </a:lnTo>
                  <a:lnTo>
                    <a:pt x="1095" y="801"/>
                  </a:lnTo>
                  <a:lnTo>
                    <a:pt x="1095" y="801"/>
                  </a:lnTo>
                  <a:lnTo>
                    <a:pt x="1093" y="803"/>
                  </a:lnTo>
                  <a:lnTo>
                    <a:pt x="1093" y="803"/>
                  </a:lnTo>
                  <a:lnTo>
                    <a:pt x="1073" y="803"/>
                  </a:lnTo>
                  <a:lnTo>
                    <a:pt x="1068" y="805"/>
                  </a:lnTo>
                  <a:lnTo>
                    <a:pt x="1064" y="807"/>
                  </a:lnTo>
                  <a:lnTo>
                    <a:pt x="1060" y="809"/>
                  </a:lnTo>
                  <a:lnTo>
                    <a:pt x="1058" y="809"/>
                  </a:lnTo>
                  <a:lnTo>
                    <a:pt x="1055" y="809"/>
                  </a:lnTo>
                  <a:lnTo>
                    <a:pt x="1053" y="807"/>
                  </a:lnTo>
                  <a:lnTo>
                    <a:pt x="1051" y="801"/>
                  </a:lnTo>
                  <a:lnTo>
                    <a:pt x="1049" y="796"/>
                  </a:lnTo>
                  <a:lnTo>
                    <a:pt x="1026" y="796"/>
                  </a:lnTo>
                  <a:lnTo>
                    <a:pt x="1026" y="756"/>
                  </a:lnTo>
                  <a:lnTo>
                    <a:pt x="1029" y="756"/>
                  </a:lnTo>
                  <a:lnTo>
                    <a:pt x="1033" y="740"/>
                  </a:lnTo>
                  <a:lnTo>
                    <a:pt x="1038" y="736"/>
                  </a:lnTo>
                  <a:lnTo>
                    <a:pt x="1044" y="732"/>
                  </a:lnTo>
                  <a:lnTo>
                    <a:pt x="1049" y="730"/>
                  </a:lnTo>
                  <a:lnTo>
                    <a:pt x="1055" y="727"/>
                  </a:lnTo>
                  <a:lnTo>
                    <a:pt x="1060" y="723"/>
                  </a:lnTo>
                  <a:lnTo>
                    <a:pt x="1057" y="712"/>
                  </a:lnTo>
                  <a:lnTo>
                    <a:pt x="1049" y="712"/>
                  </a:lnTo>
                  <a:lnTo>
                    <a:pt x="1049" y="709"/>
                  </a:lnTo>
                  <a:lnTo>
                    <a:pt x="1038" y="696"/>
                  </a:lnTo>
                  <a:lnTo>
                    <a:pt x="1031" y="681"/>
                  </a:lnTo>
                  <a:lnTo>
                    <a:pt x="1029" y="660"/>
                  </a:lnTo>
                  <a:lnTo>
                    <a:pt x="1031" y="658"/>
                  </a:lnTo>
                  <a:lnTo>
                    <a:pt x="1033" y="658"/>
                  </a:lnTo>
                  <a:lnTo>
                    <a:pt x="1035" y="656"/>
                  </a:lnTo>
                  <a:lnTo>
                    <a:pt x="1035" y="654"/>
                  </a:lnTo>
                  <a:lnTo>
                    <a:pt x="1037" y="652"/>
                  </a:lnTo>
                  <a:lnTo>
                    <a:pt x="1037" y="649"/>
                  </a:lnTo>
                  <a:lnTo>
                    <a:pt x="1073" y="649"/>
                  </a:lnTo>
                  <a:lnTo>
                    <a:pt x="1084" y="661"/>
                  </a:lnTo>
                  <a:lnTo>
                    <a:pt x="1098" y="674"/>
                  </a:lnTo>
                  <a:lnTo>
                    <a:pt x="1117" y="680"/>
                  </a:lnTo>
                  <a:lnTo>
                    <a:pt x="1117" y="676"/>
                  </a:lnTo>
                  <a:lnTo>
                    <a:pt x="1120" y="676"/>
                  </a:lnTo>
                  <a:lnTo>
                    <a:pt x="1120" y="672"/>
                  </a:lnTo>
                  <a:lnTo>
                    <a:pt x="1113" y="672"/>
                  </a:lnTo>
                  <a:lnTo>
                    <a:pt x="1108" y="670"/>
                  </a:lnTo>
                  <a:lnTo>
                    <a:pt x="1102" y="669"/>
                  </a:lnTo>
                  <a:lnTo>
                    <a:pt x="1098" y="667"/>
                  </a:lnTo>
                  <a:lnTo>
                    <a:pt x="1093" y="663"/>
                  </a:lnTo>
                  <a:lnTo>
                    <a:pt x="1093" y="656"/>
                  </a:lnTo>
                  <a:lnTo>
                    <a:pt x="1091" y="652"/>
                  </a:lnTo>
                  <a:lnTo>
                    <a:pt x="1089" y="649"/>
                  </a:lnTo>
                  <a:lnTo>
                    <a:pt x="1088" y="645"/>
                  </a:lnTo>
                  <a:lnTo>
                    <a:pt x="1086" y="640"/>
                  </a:lnTo>
                  <a:lnTo>
                    <a:pt x="1080" y="640"/>
                  </a:lnTo>
                  <a:lnTo>
                    <a:pt x="1080" y="620"/>
                  </a:lnTo>
                  <a:lnTo>
                    <a:pt x="1037" y="625"/>
                  </a:lnTo>
                  <a:lnTo>
                    <a:pt x="1033" y="612"/>
                  </a:lnTo>
                  <a:lnTo>
                    <a:pt x="1026" y="600"/>
                  </a:lnTo>
                  <a:lnTo>
                    <a:pt x="1026" y="589"/>
                  </a:lnTo>
                  <a:lnTo>
                    <a:pt x="1028" y="578"/>
                  </a:lnTo>
                  <a:lnTo>
                    <a:pt x="1031" y="567"/>
                  </a:lnTo>
                  <a:lnTo>
                    <a:pt x="1029" y="556"/>
                  </a:lnTo>
                  <a:lnTo>
                    <a:pt x="1026" y="556"/>
                  </a:lnTo>
                  <a:lnTo>
                    <a:pt x="1026" y="560"/>
                  </a:lnTo>
                  <a:lnTo>
                    <a:pt x="1006" y="560"/>
                  </a:lnTo>
                  <a:lnTo>
                    <a:pt x="1008" y="589"/>
                  </a:lnTo>
                  <a:lnTo>
                    <a:pt x="1009" y="620"/>
                  </a:lnTo>
                  <a:lnTo>
                    <a:pt x="989" y="620"/>
                  </a:lnTo>
                  <a:lnTo>
                    <a:pt x="986" y="632"/>
                  </a:lnTo>
                  <a:lnTo>
                    <a:pt x="982" y="641"/>
                  </a:lnTo>
                  <a:lnTo>
                    <a:pt x="977" y="652"/>
                  </a:lnTo>
                  <a:lnTo>
                    <a:pt x="957" y="652"/>
                  </a:lnTo>
                  <a:lnTo>
                    <a:pt x="957" y="649"/>
                  </a:lnTo>
                  <a:lnTo>
                    <a:pt x="951" y="647"/>
                  </a:lnTo>
                  <a:lnTo>
                    <a:pt x="948" y="645"/>
                  </a:lnTo>
                  <a:lnTo>
                    <a:pt x="944" y="643"/>
                  </a:lnTo>
                  <a:lnTo>
                    <a:pt x="940" y="640"/>
                  </a:lnTo>
                  <a:lnTo>
                    <a:pt x="940" y="636"/>
                  </a:lnTo>
                  <a:lnTo>
                    <a:pt x="937" y="632"/>
                  </a:lnTo>
                  <a:lnTo>
                    <a:pt x="933" y="630"/>
                  </a:lnTo>
                  <a:lnTo>
                    <a:pt x="929" y="630"/>
                  </a:lnTo>
                  <a:lnTo>
                    <a:pt x="928" y="629"/>
                  </a:lnTo>
                  <a:lnTo>
                    <a:pt x="926" y="627"/>
                  </a:lnTo>
                  <a:lnTo>
                    <a:pt x="926" y="621"/>
                  </a:lnTo>
                  <a:lnTo>
                    <a:pt x="926" y="616"/>
                  </a:lnTo>
                  <a:lnTo>
                    <a:pt x="926" y="609"/>
                  </a:lnTo>
                  <a:lnTo>
                    <a:pt x="909" y="603"/>
                  </a:lnTo>
                  <a:lnTo>
                    <a:pt x="904" y="590"/>
                  </a:lnTo>
                  <a:lnTo>
                    <a:pt x="900" y="580"/>
                  </a:lnTo>
                  <a:lnTo>
                    <a:pt x="895" y="567"/>
                  </a:lnTo>
                  <a:lnTo>
                    <a:pt x="893" y="549"/>
                  </a:lnTo>
                  <a:lnTo>
                    <a:pt x="906" y="540"/>
                  </a:lnTo>
                  <a:lnTo>
                    <a:pt x="906" y="536"/>
                  </a:lnTo>
                  <a:lnTo>
                    <a:pt x="929" y="532"/>
                  </a:lnTo>
                  <a:lnTo>
                    <a:pt x="929" y="529"/>
                  </a:lnTo>
                  <a:lnTo>
                    <a:pt x="913" y="520"/>
                  </a:lnTo>
                  <a:lnTo>
                    <a:pt x="909" y="529"/>
                  </a:lnTo>
                  <a:lnTo>
                    <a:pt x="889" y="534"/>
                  </a:lnTo>
                  <a:lnTo>
                    <a:pt x="866" y="536"/>
                  </a:lnTo>
                  <a:lnTo>
                    <a:pt x="862" y="520"/>
                  </a:lnTo>
                  <a:lnTo>
                    <a:pt x="860" y="500"/>
                  </a:lnTo>
                  <a:lnTo>
                    <a:pt x="855" y="498"/>
                  </a:lnTo>
                  <a:lnTo>
                    <a:pt x="851" y="496"/>
                  </a:lnTo>
                  <a:lnTo>
                    <a:pt x="848" y="494"/>
                  </a:lnTo>
                  <a:lnTo>
                    <a:pt x="844" y="492"/>
                  </a:lnTo>
                  <a:lnTo>
                    <a:pt x="842" y="490"/>
                  </a:lnTo>
                  <a:lnTo>
                    <a:pt x="842" y="487"/>
                  </a:lnTo>
                  <a:lnTo>
                    <a:pt x="840" y="480"/>
                  </a:lnTo>
                  <a:lnTo>
                    <a:pt x="840" y="472"/>
                  </a:lnTo>
                  <a:lnTo>
                    <a:pt x="837" y="472"/>
                  </a:lnTo>
                  <a:lnTo>
                    <a:pt x="837" y="449"/>
                  </a:lnTo>
                  <a:lnTo>
                    <a:pt x="857" y="449"/>
                  </a:lnTo>
                  <a:lnTo>
                    <a:pt x="857" y="443"/>
                  </a:lnTo>
                  <a:lnTo>
                    <a:pt x="837" y="440"/>
                  </a:lnTo>
                  <a:lnTo>
                    <a:pt x="835" y="425"/>
                  </a:lnTo>
                  <a:lnTo>
                    <a:pt x="837" y="412"/>
                  </a:lnTo>
                  <a:lnTo>
                    <a:pt x="837" y="396"/>
                  </a:lnTo>
                  <a:lnTo>
                    <a:pt x="842" y="394"/>
                  </a:lnTo>
                  <a:lnTo>
                    <a:pt x="844" y="394"/>
                  </a:lnTo>
                  <a:lnTo>
                    <a:pt x="846" y="392"/>
                  </a:lnTo>
                  <a:lnTo>
                    <a:pt x="848" y="392"/>
                  </a:lnTo>
                  <a:lnTo>
                    <a:pt x="848" y="389"/>
                  </a:lnTo>
                  <a:lnTo>
                    <a:pt x="849" y="383"/>
                  </a:lnTo>
                  <a:lnTo>
                    <a:pt x="846" y="374"/>
                  </a:lnTo>
                  <a:lnTo>
                    <a:pt x="844" y="361"/>
                  </a:lnTo>
                  <a:lnTo>
                    <a:pt x="846" y="349"/>
                  </a:lnTo>
                  <a:lnTo>
                    <a:pt x="853" y="349"/>
                  </a:lnTo>
                  <a:lnTo>
                    <a:pt x="860" y="336"/>
                  </a:lnTo>
                  <a:lnTo>
                    <a:pt x="866" y="336"/>
                  </a:lnTo>
                  <a:lnTo>
                    <a:pt x="866" y="329"/>
                  </a:lnTo>
                  <a:lnTo>
                    <a:pt x="869" y="325"/>
                  </a:lnTo>
                  <a:lnTo>
                    <a:pt x="875" y="325"/>
                  </a:lnTo>
                  <a:lnTo>
                    <a:pt x="880" y="323"/>
                  </a:lnTo>
                  <a:lnTo>
                    <a:pt x="886" y="323"/>
                  </a:lnTo>
                  <a:lnTo>
                    <a:pt x="893" y="323"/>
                  </a:lnTo>
                  <a:lnTo>
                    <a:pt x="926" y="380"/>
                  </a:lnTo>
                  <a:lnTo>
                    <a:pt x="937" y="380"/>
                  </a:lnTo>
                  <a:lnTo>
                    <a:pt x="937" y="383"/>
                  </a:lnTo>
                  <a:lnTo>
                    <a:pt x="946" y="383"/>
                  </a:lnTo>
                  <a:lnTo>
                    <a:pt x="946" y="389"/>
                  </a:lnTo>
                  <a:lnTo>
                    <a:pt x="953" y="389"/>
                  </a:lnTo>
                  <a:lnTo>
                    <a:pt x="953" y="392"/>
                  </a:lnTo>
                  <a:lnTo>
                    <a:pt x="960" y="396"/>
                  </a:lnTo>
                  <a:lnTo>
                    <a:pt x="960" y="409"/>
                  </a:lnTo>
                  <a:lnTo>
                    <a:pt x="968" y="418"/>
                  </a:lnTo>
                  <a:lnTo>
                    <a:pt x="977" y="420"/>
                  </a:lnTo>
                  <a:lnTo>
                    <a:pt x="993" y="420"/>
                  </a:lnTo>
                  <a:lnTo>
                    <a:pt x="997" y="436"/>
                  </a:lnTo>
                  <a:lnTo>
                    <a:pt x="1000" y="436"/>
                  </a:lnTo>
                  <a:lnTo>
                    <a:pt x="1002" y="441"/>
                  </a:lnTo>
                  <a:lnTo>
                    <a:pt x="1004" y="445"/>
                  </a:lnTo>
                  <a:lnTo>
                    <a:pt x="1004" y="449"/>
                  </a:lnTo>
                  <a:lnTo>
                    <a:pt x="1004" y="452"/>
                  </a:lnTo>
                  <a:lnTo>
                    <a:pt x="1006" y="454"/>
                  </a:lnTo>
                  <a:lnTo>
                    <a:pt x="1008" y="456"/>
                  </a:lnTo>
                  <a:lnTo>
                    <a:pt x="1011" y="458"/>
                  </a:lnTo>
                  <a:lnTo>
                    <a:pt x="1017" y="460"/>
                  </a:lnTo>
                  <a:lnTo>
                    <a:pt x="1017" y="465"/>
                  </a:lnTo>
                  <a:lnTo>
                    <a:pt x="1037" y="469"/>
                  </a:lnTo>
                  <a:lnTo>
                    <a:pt x="1037" y="465"/>
                  </a:lnTo>
                  <a:lnTo>
                    <a:pt x="1020" y="454"/>
                  </a:lnTo>
                  <a:lnTo>
                    <a:pt x="1008" y="438"/>
                  </a:lnTo>
                  <a:lnTo>
                    <a:pt x="1000" y="418"/>
                  </a:lnTo>
                  <a:lnTo>
                    <a:pt x="997" y="392"/>
                  </a:lnTo>
                  <a:lnTo>
                    <a:pt x="1009" y="390"/>
                  </a:lnTo>
                  <a:lnTo>
                    <a:pt x="1024" y="387"/>
                  </a:lnTo>
                  <a:lnTo>
                    <a:pt x="1038" y="387"/>
                  </a:lnTo>
                  <a:lnTo>
                    <a:pt x="1049" y="392"/>
                  </a:lnTo>
                  <a:lnTo>
                    <a:pt x="1055" y="394"/>
                  </a:lnTo>
                  <a:lnTo>
                    <a:pt x="1060" y="398"/>
                  </a:lnTo>
                  <a:lnTo>
                    <a:pt x="1064" y="401"/>
                  </a:lnTo>
                  <a:lnTo>
                    <a:pt x="1068" y="405"/>
                  </a:lnTo>
                  <a:lnTo>
                    <a:pt x="1071" y="409"/>
                  </a:lnTo>
                  <a:lnTo>
                    <a:pt x="1077" y="412"/>
                  </a:lnTo>
                  <a:lnTo>
                    <a:pt x="1071" y="403"/>
                  </a:lnTo>
                  <a:lnTo>
                    <a:pt x="1066" y="398"/>
                  </a:lnTo>
                  <a:lnTo>
                    <a:pt x="1062" y="390"/>
                  </a:lnTo>
                  <a:lnTo>
                    <a:pt x="1058" y="381"/>
                  </a:lnTo>
                  <a:lnTo>
                    <a:pt x="1057" y="369"/>
                  </a:lnTo>
                  <a:lnTo>
                    <a:pt x="1106" y="329"/>
                  </a:lnTo>
                  <a:lnTo>
                    <a:pt x="1104" y="327"/>
                  </a:lnTo>
                  <a:lnTo>
                    <a:pt x="1104" y="325"/>
                  </a:lnTo>
                  <a:lnTo>
                    <a:pt x="1102" y="321"/>
                  </a:lnTo>
                  <a:lnTo>
                    <a:pt x="1102" y="316"/>
                  </a:lnTo>
                  <a:lnTo>
                    <a:pt x="1100" y="312"/>
                  </a:lnTo>
                  <a:lnTo>
                    <a:pt x="1100" y="307"/>
                  </a:lnTo>
                  <a:lnTo>
                    <a:pt x="1100" y="303"/>
                  </a:lnTo>
                  <a:lnTo>
                    <a:pt x="1102" y="303"/>
                  </a:lnTo>
                  <a:lnTo>
                    <a:pt x="1104" y="301"/>
                  </a:lnTo>
                  <a:lnTo>
                    <a:pt x="1106" y="300"/>
                  </a:lnTo>
                  <a:lnTo>
                    <a:pt x="1108" y="298"/>
                  </a:lnTo>
                  <a:lnTo>
                    <a:pt x="1109" y="296"/>
                  </a:lnTo>
                  <a:lnTo>
                    <a:pt x="1093" y="296"/>
                  </a:lnTo>
                  <a:lnTo>
                    <a:pt x="1093" y="289"/>
                  </a:lnTo>
                  <a:lnTo>
                    <a:pt x="1089" y="289"/>
                  </a:lnTo>
                  <a:lnTo>
                    <a:pt x="1089" y="323"/>
                  </a:lnTo>
                  <a:lnTo>
                    <a:pt x="1086" y="323"/>
                  </a:lnTo>
                  <a:lnTo>
                    <a:pt x="1086" y="332"/>
                  </a:lnTo>
                  <a:lnTo>
                    <a:pt x="1080" y="332"/>
                  </a:lnTo>
                  <a:lnTo>
                    <a:pt x="1078" y="336"/>
                  </a:lnTo>
                  <a:lnTo>
                    <a:pt x="1077" y="338"/>
                  </a:lnTo>
                  <a:lnTo>
                    <a:pt x="1075" y="340"/>
                  </a:lnTo>
                  <a:lnTo>
                    <a:pt x="1075" y="343"/>
                  </a:lnTo>
                  <a:lnTo>
                    <a:pt x="1073" y="349"/>
                  </a:lnTo>
                  <a:lnTo>
                    <a:pt x="1037" y="349"/>
                  </a:lnTo>
                  <a:lnTo>
                    <a:pt x="1035" y="352"/>
                  </a:lnTo>
                  <a:lnTo>
                    <a:pt x="1035" y="358"/>
                  </a:lnTo>
                  <a:lnTo>
                    <a:pt x="1033" y="365"/>
                  </a:lnTo>
                  <a:lnTo>
                    <a:pt x="1033" y="372"/>
                  </a:lnTo>
                  <a:lnTo>
                    <a:pt x="993" y="376"/>
                  </a:lnTo>
                  <a:lnTo>
                    <a:pt x="989" y="356"/>
                  </a:lnTo>
                  <a:lnTo>
                    <a:pt x="991" y="338"/>
                  </a:lnTo>
                  <a:lnTo>
                    <a:pt x="997" y="320"/>
                  </a:lnTo>
                  <a:lnTo>
                    <a:pt x="989" y="320"/>
                  </a:lnTo>
                  <a:lnTo>
                    <a:pt x="989" y="316"/>
                  </a:lnTo>
                  <a:lnTo>
                    <a:pt x="977" y="320"/>
                  </a:lnTo>
                  <a:lnTo>
                    <a:pt x="977" y="323"/>
                  </a:lnTo>
                  <a:lnTo>
                    <a:pt x="969" y="323"/>
                  </a:lnTo>
                  <a:lnTo>
                    <a:pt x="966" y="332"/>
                  </a:lnTo>
                  <a:lnTo>
                    <a:pt x="957" y="332"/>
                  </a:lnTo>
                  <a:lnTo>
                    <a:pt x="953" y="340"/>
                  </a:lnTo>
                  <a:lnTo>
                    <a:pt x="926" y="345"/>
                  </a:lnTo>
                  <a:lnTo>
                    <a:pt x="924" y="329"/>
                  </a:lnTo>
                  <a:lnTo>
                    <a:pt x="924" y="316"/>
                  </a:lnTo>
                  <a:lnTo>
                    <a:pt x="926" y="300"/>
                  </a:lnTo>
                  <a:lnTo>
                    <a:pt x="906" y="300"/>
                  </a:lnTo>
                  <a:lnTo>
                    <a:pt x="906" y="289"/>
                  </a:lnTo>
                  <a:lnTo>
                    <a:pt x="880" y="289"/>
                  </a:lnTo>
                  <a:lnTo>
                    <a:pt x="880" y="260"/>
                  </a:lnTo>
                  <a:lnTo>
                    <a:pt x="886" y="256"/>
                  </a:lnTo>
                  <a:lnTo>
                    <a:pt x="888" y="254"/>
                  </a:lnTo>
                  <a:lnTo>
                    <a:pt x="889" y="250"/>
                  </a:lnTo>
                  <a:lnTo>
                    <a:pt x="891" y="249"/>
                  </a:lnTo>
                  <a:lnTo>
                    <a:pt x="893" y="247"/>
                  </a:lnTo>
                  <a:lnTo>
                    <a:pt x="897" y="245"/>
                  </a:lnTo>
                  <a:lnTo>
                    <a:pt x="902" y="245"/>
                  </a:lnTo>
                  <a:lnTo>
                    <a:pt x="909" y="243"/>
                  </a:lnTo>
                  <a:lnTo>
                    <a:pt x="909" y="223"/>
                  </a:lnTo>
                  <a:lnTo>
                    <a:pt x="913" y="223"/>
                  </a:lnTo>
                  <a:lnTo>
                    <a:pt x="913" y="220"/>
                  </a:lnTo>
                  <a:lnTo>
                    <a:pt x="940" y="220"/>
                  </a:lnTo>
                  <a:lnTo>
                    <a:pt x="940" y="216"/>
                  </a:lnTo>
                  <a:lnTo>
                    <a:pt x="938" y="207"/>
                  </a:lnTo>
                  <a:lnTo>
                    <a:pt x="938" y="196"/>
                  </a:lnTo>
                  <a:lnTo>
                    <a:pt x="942" y="183"/>
                  </a:lnTo>
                  <a:lnTo>
                    <a:pt x="946" y="172"/>
                  </a:lnTo>
                  <a:lnTo>
                    <a:pt x="957" y="172"/>
                  </a:lnTo>
                  <a:lnTo>
                    <a:pt x="966" y="176"/>
                  </a:lnTo>
                  <a:lnTo>
                    <a:pt x="973" y="180"/>
                  </a:lnTo>
                  <a:lnTo>
                    <a:pt x="980" y="183"/>
                  </a:lnTo>
                  <a:lnTo>
                    <a:pt x="980" y="140"/>
                  </a:lnTo>
                  <a:lnTo>
                    <a:pt x="989" y="140"/>
                  </a:lnTo>
                  <a:lnTo>
                    <a:pt x="989" y="120"/>
                  </a:lnTo>
                  <a:lnTo>
                    <a:pt x="997" y="116"/>
                  </a:lnTo>
                  <a:lnTo>
                    <a:pt x="997" y="92"/>
                  </a:lnTo>
                  <a:lnTo>
                    <a:pt x="1013" y="89"/>
                  </a:lnTo>
                  <a:lnTo>
                    <a:pt x="1033" y="89"/>
                  </a:lnTo>
                  <a:lnTo>
                    <a:pt x="1033" y="69"/>
                  </a:lnTo>
                  <a:lnTo>
                    <a:pt x="1044" y="65"/>
                  </a:lnTo>
                  <a:lnTo>
                    <a:pt x="1055" y="61"/>
                  </a:lnTo>
                  <a:lnTo>
                    <a:pt x="1064" y="61"/>
                  </a:lnTo>
                  <a:lnTo>
                    <a:pt x="1077" y="65"/>
                  </a:lnTo>
                  <a:lnTo>
                    <a:pt x="1077" y="36"/>
                  </a:lnTo>
                  <a:lnTo>
                    <a:pt x="1082" y="34"/>
                  </a:lnTo>
                  <a:lnTo>
                    <a:pt x="1086" y="32"/>
                  </a:lnTo>
                  <a:lnTo>
                    <a:pt x="1088" y="30"/>
                  </a:lnTo>
                  <a:lnTo>
                    <a:pt x="1088" y="29"/>
                  </a:lnTo>
                  <a:lnTo>
                    <a:pt x="1089" y="29"/>
                  </a:lnTo>
                  <a:lnTo>
                    <a:pt x="1117" y="29"/>
                  </a:lnTo>
                  <a:lnTo>
                    <a:pt x="1117" y="23"/>
                  </a:lnTo>
                  <a:lnTo>
                    <a:pt x="1126" y="23"/>
                  </a:lnTo>
                  <a:lnTo>
                    <a:pt x="1129" y="16"/>
                  </a:lnTo>
                  <a:lnTo>
                    <a:pt x="1166" y="12"/>
                  </a:lnTo>
                  <a:lnTo>
                    <a:pt x="1166" y="36"/>
                  </a:lnTo>
                  <a:lnTo>
                    <a:pt x="1169" y="36"/>
                  </a:lnTo>
                  <a:lnTo>
                    <a:pt x="1175" y="18"/>
                  </a:lnTo>
                  <a:lnTo>
                    <a:pt x="1186" y="5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57" name="Group 6"/>
          <p:cNvGrpSpPr/>
          <p:nvPr/>
        </p:nvGrpSpPr>
        <p:grpSpPr>
          <a:xfrm>
            <a:off x="467640" y="1233720"/>
            <a:ext cx="3239640" cy="2016720"/>
            <a:chOff x="467640" y="1233720"/>
            <a:chExt cx="3239640" cy="2016720"/>
          </a:xfrm>
        </p:grpSpPr>
        <p:sp>
          <p:nvSpPr>
            <p:cNvPr id="958" name="CustomShape 7"/>
            <p:cNvSpPr/>
            <p:nvPr/>
          </p:nvSpPr>
          <p:spPr>
            <a:xfrm>
              <a:off x="467640" y="1517760"/>
              <a:ext cx="3239640" cy="1732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959" name="CustomShape 8"/>
            <p:cNvSpPr/>
            <p:nvPr/>
          </p:nvSpPr>
          <p:spPr>
            <a:xfrm>
              <a:off x="467640" y="1233720"/>
              <a:ext cx="32396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960" name="Group 9"/>
          <p:cNvGrpSpPr/>
          <p:nvPr/>
        </p:nvGrpSpPr>
        <p:grpSpPr>
          <a:xfrm>
            <a:off x="657360" y="3314160"/>
            <a:ext cx="2735640" cy="568080"/>
            <a:chOff x="657360" y="3314160"/>
            <a:chExt cx="2735640" cy="568080"/>
          </a:xfrm>
        </p:grpSpPr>
        <p:sp>
          <p:nvSpPr>
            <p:cNvPr id="961" name="CustomShape 10"/>
            <p:cNvSpPr/>
            <p:nvPr/>
          </p:nvSpPr>
          <p:spPr>
            <a:xfrm>
              <a:off x="657360" y="3314160"/>
              <a:ext cx="215280" cy="568080"/>
            </a:xfrm>
            <a:custGeom>
              <a:avLst/>
              <a:gdLst/>
              <a:ahLst/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62" name="CustomShape 11"/>
            <p:cNvSpPr/>
            <p:nvPr/>
          </p:nvSpPr>
          <p:spPr>
            <a:xfrm>
              <a:off x="937440" y="3314160"/>
              <a:ext cx="215280" cy="568080"/>
            </a:xfrm>
            <a:custGeom>
              <a:avLst/>
              <a:gdLst/>
              <a:ahLst/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63" name="CustomShape 12"/>
            <p:cNvSpPr/>
            <p:nvPr/>
          </p:nvSpPr>
          <p:spPr>
            <a:xfrm>
              <a:off x="1217520" y="3314160"/>
              <a:ext cx="215280" cy="568080"/>
            </a:xfrm>
            <a:custGeom>
              <a:avLst/>
              <a:gdLst/>
              <a:ahLst/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64" name="CustomShape 13"/>
            <p:cNvSpPr/>
            <p:nvPr/>
          </p:nvSpPr>
          <p:spPr>
            <a:xfrm>
              <a:off x="1497240" y="3314160"/>
              <a:ext cx="215280" cy="568080"/>
            </a:xfrm>
            <a:custGeom>
              <a:avLst/>
              <a:gdLst/>
              <a:ahLst/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65" name="CustomShape 14"/>
            <p:cNvSpPr/>
            <p:nvPr/>
          </p:nvSpPr>
          <p:spPr>
            <a:xfrm>
              <a:off x="1777320" y="3314160"/>
              <a:ext cx="215280" cy="568080"/>
            </a:xfrm>
            <a:custGeom>
              <a:avLst/>
              <a:gdLst/>
              <a:ahLst/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66" name="CustomShape 15"/>
            <p:cNvSpPr/>
            <p:nvPr/>
          </p:nvSpPr>
          <p:spPr>
            <a:xfrm>
              <a:off x="2057400" y="3314160"/>
              <a:ext cx="215280" cy="568080"/>
            </a:xfrm>
            <a:custGeom>
              <a:avLst/>
              <a:gdLst/>
              <a:ahLst/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67" name="CustomShape 16"/>
            <p:cNvSpPr/>
            <p:nvPr/>
          </p:nvSpPr>
          <p:spPr>
            <a:xfrm>
              <a:off x="2337480" y="3314160"/>
              <a:ext cx="215280" cy="568080"/>
            </a:xfrm>
            <a:custGeom>
              <a:avLst/>
              <a:gdLst/>
              <a:ahLst/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68" name="CustomShape 17"/>
            <p:cNvSpPr/>
            <p:nvPr/>
          </p:nvSpPr>
          <p:spPr>
            <a:xfrm>
              <a:off x="2617560" y="3314160"/>
              <a:ext cx="215280" cy="568080"/>
            </a:xfrm>
            <a:custGeom>
              <a:avLst/>
              <a:gdLst/>
              <a:ahLst/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69" name="CustomShape 18"/>
            <p:cNvSpPr/>
            <p:nvPr/>
          </p:nvSpPr>
          <p:spPr>
            <a:xfrm>
              <a:off x="2897640" y="3314160"/>
              <a:ext cx="215280" cy="568080"/>
            </a:xfrm>
            <a:custGeom>
              <a:avLst/>
              <a:gdLst/>
              <a:ahLst/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70" name="CustomShape 19"/>
            <p:cNvSpPr/>
            <p:nvPr/>
          </p:nvSpPr>
          <p:spPr>
            <a:xfrm>
              <a:off x="3177720" y="3314160"/>
              <a:ext cx="215280" cy="568080"/>
            </a:xfrm>
            <a:custGeom>
              <a:avLst/>
              <a:gdLst/>
              <a:ahLst/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71" name="CustomShape 20"/>
          <p:cNvSpPr/>
          <p:nvPr/>
        </p:nvSpPr>
        <p:spPr>
          <a:xfrm>
            <a:off x="507960" y="4203360"/>
            <a:ext cx="66636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600" spc="-1" strike="noStrike">
                <a:solidFill>
                  <a:srgbClr val="179a9d"/>
                </a:solidFill>
                <a:latin typeface="Arial"/>
                <a:ea typeface="Arial Unicode MS"/>
              </a:rPr>
              <a:t>60%</a:t>
            </a:r>
            <a:endParaRPr b="0" lang="id-ID" sz="1600" spc="-1" strike="noStrike">
              <a:latin typeface="Arial"/>
            </a:endParaRPr>
          </a:p>
        </p:txBody>
      </p:sp>
      <p:grpSp>
        <p:nvGrpSpPr>
          <p:cNvPr id="972" name="Group 21"/>
          <p:cNvGrpSpPr/>
          <p:nvPr/>
        </p:nvGrpSpPr>
        <p:grpSpPr>
          <a:xfrm>
            <a:off x="1181880" y="4033080"/>
            <a:ext cx="2526480" cy="672120"/>
            <a:chOff x="1181880" y="4033080"/>
            <a:chExt cx="2526480" cy="672120"/>
          </a:xfrm>
        </p:grpSpPr>
        <p:sp>
          <p:nvSpPr>
            <p:cNvPr id="973" name="CustomShape 22"/>
            <p:cNvSpPr/>
            <p:nvPr/>
          </p:nvSpPr>
          <p:spPr>
            <a:xfrm>
              <a:off x="1181880" y="4250160"/>
              <a:ext cx="2526480" cy="45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zing.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974" name="CustomShape 23"/>
            <p:cNvSpPr/>
            <p:nvPr/>
          </p:nvSpPr>
          <p:spPr>
            <a:xfrm>
              <a:off x="1181880" y="4033080"/>
              <a:ext cx="252648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sp>
        <p:nvSpPr>
          <p:cNvPr id="975" name="CustomShape 24"/>
          <p:cNvSpPr/>
          <p:nvPr/>
        </p:nvSpPr>
        <p:spPr>
          <a:xfrm>
            <a:off x="5441040" y="2715840"/>
            <a:ext cx="715680" cy="71568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6" name="CustomShape 25"/>
          <p:cNvSpPr/>
          <p:nvPr/>
        </p:nvSpPr>
        <p:spPr>
          <a:xfrm>
            <a:off x="5465520" y="2904480"/>
            <a:ext cx="66636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600" spc="-1" strike="noStrike">
                <a:solidFill>
                  <a:srgbClr val="ffffff"/>
                </a:solidFill>
                <a:latin typeface="Arial"/>
                <a:ea typeface="Arial Unicode MS"/>
              </a:rPr>
              <a:t>60%</a:t>
            </a:r>
            <a:endParaRPr b="0" lang="id-ID" sz="16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CustomShape 1"/>
          <p:cNvSpPr/>
          <p:nvPr/>
        </p:nvSpPr>
        <p:spPr>
          <a:xfrm>
            <a:off x="0" y="123480"/>
            <a:ext cx="914328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Infographic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978" name="CustomShape 2"/>
          <p:cNvSpPr/>
          <p:nvPr/>
        </p:nvSpPr>
        <p:spPr>
          <a:xfrm>
            <a:off x="0" y="699480"/>
            <a:ext cx="914328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ffffff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sp>
        <p:nvSpPr>
          <p:cNvPr id="979" name="CustomShape 3"/>
          <p:cNvSpPr/>
          <p:nvPr/>
        </p:nvSpPr>
        <p:spPr>
          <a:xfrm>
            <a:off x="3654000" y="1438560"/>
            <a:ext cx="1835640" cy="1079280"/>
          </a:xfrm>
          <a:custGeom>
            <a:avLst/>
            <a:gdLst/>
            <a:ah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0" name="CustomShape 4"/>
          <p:cNvSpPr/>
          <p:nvPr/>
        </p:nvSpPr>
        <p:spPr>
          <a:xfrm>
            <a:off x="3381480" y="3094920"/>
            <a:ext cx="684720" cy="578880"/>
          </a:xfrm>
          <a:custGeom>
            <a:avLst/>
            <a:gdLst/>
            <a:ah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1" name="CustomShape 5"/>
          <p:cNvSpPr/>
          <p:nvPr/>
        </p:nvSpPr>
        <p:spPr>
          <a:xfrm>
            <a:off x="5041080" y="3078000"/>
            <a:ext cx="353880" cy="612720"/>
          </a:xfrm>
          <a:custGeom>
            <a:avLst/>
            <a:gdLst/>
            <a:ah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2" name="CustomShape 6"/>
          <p:cNvSpPr/>
          <p:nvPr/>
        </p:nvSpPr>
        <p:spPr>
          <a:xfrm>
            <a:off x="2032200" y="2014920"/>
            <a:ext cx="810720" cy="644040"/>
          </a:xfrm>
          <a:custGeom>
            <a:avLst/>
            <a:gdLst/>
            <a:ah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3" name="CustomShape 7"/>
          <p:cNvSpPr/>
          <p:nvPr/>
        </p:nvSpPr>
        <p:spPr>
          <a:xfrm>
            <a:off x="6369840" y="2030760"/>
            <a:ext cx="435600" cy="612720"/>
          </a:xfrm>
          <a:custGeom>
            <a:avLst/>
            <a:gdLst/>
            <a:ah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4" name="CustomShape 8"/>
          <p:cNvSpPr/>
          <p:nvPr/>
        </p:nvSpPr>
        <p:spPr>
          <a:xfrm flipH="1">
            <a:off x="2842920" y="2158560"/>
            <a:ext cx="809280" cy="28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5" name="CustomShape 9"/>
          <p:cNvSpPr/>
          <p:nvPr/>
        </p:nvSpPr>
        <p:spPr>
          <a:xfrm>
            <a:off x="5490000" y="2158560"/>
            <a:ext cx="879120" cy="35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6" name="CustomShape 10"/>
          <p:cNvSpPr/>
          <p:nvPr/>
        </p:nvSpPr>
        <p:spPr>
          <a:xfrm flipH="1">
            <a:off x="3723480" y="2510640"/>
            <a:ext cx="487080" cy="575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7" name="CustomShape 11"/>
          <p:cNvSpPr/>
          <p:nvPr/>
        </p:nvSpPr>
        <p:spPr>
          <a:xfrm>
            <a:off x="4860000" y="2510640"/>
            <a:ext cx="357480" cy="558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8" name="CustomShape 12"/>
          <p:cNvSpPr/>
          <p:nvPr/>
        </p:nvSpPr>
        <p:spPr>
          <a:xfrm>
            <a:off x="828000" y="2290680"/>
            <a:ext cx="913680" cy="913680"/>
          </a:xfrm>
          <a:prstGeom prst="ellipse">
            <a:avLst/>
          </a:prstGeom>
          <a:solidFill>
            <a:schemeClr val="accent3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9" name="CustomShape 13"/>
          <p:cNvSpPr/>
          <p:nvPr/>
        </p:nvSpPr>
        <p:spPr>
          <a:xfrm>
            <a:off x="2316600" y="3097440"/>
            <a:ext cx="913680" cy="913680"/>
          </a:xfrm>
          <a:prstGeom prst="ellipse">
            <a:avLst/>
          </a:prstGeom>
          <a:solidFill>
            <a:schemeClr val="accent3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0" name="CustomShape 14"/>
          <p:cNvSpPr/>
          <p:nvPr/>
        </p:nvSpPr>
        <p:spPr>
          <a:xfrm>
            <a:off x="5580000" y="3097440"/>
            <a:ext cx="913680" cy="913680"/>
          </a:xfrm>
          <a:prstGeom prst="ellipse">
            <a:avLst/>
          </a:prstGeom>
          <a:solidFill>
            <a:schemeClr val="accent3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1" name="CustomShape 15"/>
          <p:cNvSpPr/>
          <p:nvPr/>
        </p:nvSpPr>
        <p:spPr>
          <a:xfrm>
            <a:off x="7092360" y="2290680"/>
            <a:ext cx="913680" cy="913680"/>
          </a:xfrm>
          <a:prstGeom prst="ellipse">
            <a:avLst/>
          </a:prstGeom>
          <a:solidFill>
            <a:schemeClr val="accent3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2" name="CustomShape 16"/>
          <p:cNvSpPr/>
          <p:nvPr/>
        </p:nvSpPr>
        <p:spPr>
          <a:xfrm>
            <a:off x="842400" y="2424600"/>
            <a:ext cx="88488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Your Content  Here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993" name="CustomShape 17"/>
          <p:cNvSpPr/>
          <p:nvPr/>
        </p:nvSpPr>
        <p:spPr>
          <a:xfrm>
            <a:off x="2331000" y="3231720"/>
            <a:ext cx="88488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Your Content  Here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994" name="CustomShape 18"/>
          <p:cNvSpPr/>
          <p:nvPr/>
        </p:nvSpPr>
        <p:spPr>
          <a:xfrm>
            <a:off x="5594400" y="3231720"/>
            <a:ext cx="88488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Your Content  Here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995" name="CustomShape 19"/>
          <p:cNvSpPr/>
          <p:nvPr/>
        </p:nvSpPr>
        <p:spPr>
          <a:xfrm>
            <a:off x="7106760" y="2467080"/>
            <a:ext cx="88488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Your Content  Here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996" name="CustomShape 20"/>
          <p:cNvSpPr/>
          <p:nvPr/>
        </p:nvSpPr>
        <p:spPr>
          <a:xfrm>
            <a:off x="827640" y="4157640"/>
            <a:ext cx="748800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id-ID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  <a:endParaRPr b="0" lang="id-ID" sz="12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CustomShape 1"/>
          <p:cNvSpPr/>
          <p:nvPr/>
        </p:nvSpPr>
        <p:spPr>
          <a:xfrm>
            <a:off x="0" y="123480"/>
            <a:ext cx="914328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Infographic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998" name="CustomShape 2"/>
          <p:cNvSpPr/>
          <p:nvPr/>
        </p:nvSpPr>
        <p:spPr>
          <a:xfrm>
            <a:off x="0" y="699480"/>
            <a:ext cx="914328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sp>
        <p:nvSpPr>
          <p:cNvPr id="999" name="CustomShape 3"/>
          <p:cNvSpPr/>
          <p:nvPr/>
        </p:nvSpPr>
        <p:spPr>
          <a:xfrm>
            <a:off x="2952000" y="1437480"/>
            <a:ext cx="3239280" cy="3239280"/>
          </a:xfrm>
          <a:prstGeom prst="blockArc">
            <a:avLst>
              <a:gd name="adj1" fmla="val 10800000"/>
              <a:gd name="adj2" fmla="val 16227627"/>
              <a:gd name="adj3" fmla="val 1859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0" name="CustomShape 4"/>
          <p:cNvSpPr/>
          <p:nvPr/>
        </p:nvSpPr>
        <p:spPr>
          <a:xfrm rot="5400000">
            <a:off x="2952720" y="1436760"/>
            <a:ext cx="3239280" cy="3239280"/>
          </a:xfrm>
          <a:prstGeom prst="blockArc">
            <a:avLst>
              <a:gd name="adj1" fmla="val 10800000"/>
              <a:gd name="adj2" fmla="val 16227627"/>
              <a:gd name="adj3" fmla="val 1859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1" name="CustomShape 5"/>
          <p:cNvSpPr/>
          <p:nvPr/>
        </p:nvSpPr>
        <p:spPr>
          <a:xfrm rot="10800000">
            <a:off x="6192360" y="4680000"/>
            <a:ext cx="3239280" cy="3239280"/>
          </a:xfrm>
          <a:prstGeom prst="blockArc">
            <a:avLst>
              <a:gd name="adj1" fmla="val 10800000"/>
              <a:gd name="adj2" fmla="val 16227627"/>
              <a:gd name="adj3" fmla="val 1859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2" name="CustomShape 6"/>
          <p:cNvSpPr/>
          <p:nvPr/>
        </p:nvSpPr>
        <p:spPr>
          <a:xfrm rot="16200000">
            <a:off x="2952000" y="1438200"/>
            <a:ext cx="3239280" cy="3239280"/>
          </a:xfrm>
          <a:prstGeom prst="blockArc">
            <a:avLst>
              <a:gd name="adj1" fmla="val 10800000"/>
              <a:gd name="adj2" fmla="val 16227627"/>
              <a:gd name="adj3" fmla="val 1859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3" name="CustomShape 7"/>
          <p:cNvSpPr/>
          <p:nvPr/>
        </p:nvSpPr>
        <p:spPr>
          <a:xfrm rot="5400000">
            <a:off x="4303800" y="1500480"/>
            <a:ext cx="1018080" cy="54612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4" name="CustomShape 8"/>
          <p:cNvSpPr/>
          <p:nvPr/>
        </p:nvSpPr>
        <p:spPr>
          <a:xfrm rot="10800000">
            <a:off x="6408000" y="3603960"/>
            <a:ext cx="1018080" cy="54612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5" name="CustomShape 9"/>
          <p:cNvSpPr/>
          <p:nvPr/>
        </p:nvSpPr>
        <p:spPr>
          <a:xfrm rot="16200000">
            <a:off x="3812400" y="4093560"/>
            <a:ext cx="1018080" cy="54612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6" name="CustomShape 10"/>
          <p:cNvSpPr/>
          <p:nvPr/>
        </p:nvSpPr>
        <p:spPr>
          <a:xfrm>
            <a:off x="2720520" y="2504880"/>
            <a:ext cx="1018080" cy="546120"/>
          </a:xfrm>
          <a:prstGeom prst="triangle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007" name="Group 11"/>
          <p:cNvGrpSpPr/>
          <p:nvPr/>
        </p:nvGrpSpPr>
        <p:grpSpPr>
          <a:xfrm>
            <a:off x="380880" y="1774080"/>
            <a:ext cx="2538720" cy="854640"/>
            <a:chOff x="380880" y="1774080"/>
            <a:chExt cx="2538720" cy="854640"/>
          </a:xfrm>
        </p:grpSpPr>
        <p:sp>
          <p:nvSpPr>
            <p:cNvPr id="1008" name="CustomShape 12"/>
            <p:cNvSpPr/>
            <p:nvPr/>
          </p:nvSpPr>
          <p:spPr>
            <a:xfrm>
              <a:off x="380880" y="1991160"/>
              <a:ext cx="2538720" cy="637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 and appeal to your Presentations.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009" name="CustomShape 13"/>
            <p:cNvSpPr/>
            <p:nvPr/>
          </p:nvSpPr>
          <p:spPr>
            <a:xfrm>
              <a:off x="380880" y="1774080"/>
              <a:ext cx="253872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010" name="Group 14"/>
          <p:cNvGrpSpPr/>
          <p:nvPr/>
        </p:nvGrpSpPr>
        <p:grpSpPr>
          <a:xfrm>
            <a:off x="380880" y="3574080"/>
            <a:ext cx="2538720" cy="854640"/>
            <a:chOff x="380880" y="3574080"/>
            <a:chExt cx="2538720" cy="854640"/>
          </a:xfrm>
        </p:grpSpPr>
        <p:sp>
          <p:nvSpPr>
            <p:cNvPr id="1011" name="CustomShape 15"/>
            <p:cNvSpPr/>
            <p:nvPr/>
          </p:nvSpPr>
          <p:spPr>
            <a:xfrm>
              <a:off x="380880" y="3791160"/>
              <a:ext cx="2538720" cy="637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17376"/>
                  </a:solidFill>
                  <a:latin typeface="Arial"/>
                  <a:ea typeface="Arial Unicode MS"/>
                </a:rPr>
                <a:t>You can simply impress your audience and add a unique zing and appeal to your Presentations.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012" name="CustomShape 16"/>
            <p:cNvSpPr/>
            <p:nvPr/>
          </p:nvSpPr>
          <p:spPr>
            <a:xfrm>
              <a:off x="380880" y="3574080"/>
              <a:ext cx="253872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17376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013" name="Group 17"/>
          <p:cNvGrpSpPr/>
          <p:nvPr/>
        </p:nvGrpSpPr>
        <p:grpSpPr>
          <a:xfrm>
            <a:off x="6156000" y="1774080"/>
            <a:ext cx="2538720" cy="854640"/>
            <a:chOff x="6156000" y="1774080"/>
            <a:chExt cx="2538720" cy="854640"/>
          </a:xfrm>
        </p:grpSpPr>
        <p:sp>
          <p:nvSpPr>
            <p:cNvPr id="1014" name="CustomShape 18"/>
            <p:cNvSpPr/>
            <p:nvPr/>
          </p:nvSpPr>
          <p:spPr>
            <a:xfrm>
              <a:off x="6156000" y="1991160"/>
              <a:ext cx="2538720" cy="637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 can simply impress your audience and add a unique zing and appeal to your Presentations.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015" name="CustomShape 19"/>
            <p:cNvSpPr/>
            <p:nvPr/>
          </p:nvSpPr>
          <p:spPr>
            <a:xfrm>
              <a:off x="6156000" y="1774080"/>
              <a:ext cx="253872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016" name="Group 20"/>
          <p:cNvGrpSpPr/>
          <p:nvPr/>
        </p:nvGrpSpPr>
        <p:grpSpPr>
          <a:xfrm>
            <a:off x="6156000" y="3574080"/>
            <a:ext cx="2538720" cy="854640"/>
            <a:chOff x="6156000" y="3574080"/>
            <a:chExt cx="2538720" cy="854640"/>
          </a:xfrm>
        </p:grpSpPr>
        <p:sp>
          <p:nvSpPr>
            <p:cNvPr id="1017" name="CustomShape 21"/>
            <p:cNvSpPr/>
            <p:nvPr/>
          </p:nvSpPr>
          <p:spPr>
            <a:xfrm>
              <a:off x="6156000" y="3791160"/>
              <a:ext cx="2538720" cy="637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38d4cd"/>
                  </a:solidFill>
                  <a:latin typeface="Arial"/>
                  <a:ea typeface="Arial Unicode MS"/>
                </a:rPr>
                <a:t>You can simply impress your audience and add a unique zing and appeal to your Presentations.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018" name="CustomShape 22"/>
            <p:cNvSpPr/>
            <p:nvPr/>
          </p:nvSpPr>
          <p:spPr>
            <a:xfrm>
              <a:off x="6156000" y="3574080"/>
              <a:ext cx="253872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38d4c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sp>
        <p:nvSpPr>
          <p:cNvPr id="1019" name="CustomShape 23"/>
          <p:cNvSpPr/>
          <p:nvPr/>
        </p:nvSpPr>
        <p:spPr>
          <a:xfrm>
            <a:off x="3132000" y="3538800"/>
            <a:ext cx="842760" cy="84276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0" name="CustomShape 24"/>
          <p:cNvSpPr/>
          <p:nvPr/>
        </p:nvSpPr>
        <p:spPr>
          <a:xfrm>
            <a:off x="3132000" y="1687680"/>
            <a:ext cx="842760" cy="842760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1" name="CustomShape 25"/>
          <p:cNvSpPr/>
          <p:nvPr/>
        </p:nvSpPr>
        <p:spPr>
          <a:xfrm>
            <a:off x="5148000" y="1687680"/>
            <a:ext cx="842760" cy="8427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2" name="CustomShape 26"/>
          <p:cNvSpPr/>
          <p:nvPr/>
        </p:nvSpPr>
        <p:spPr>
          <a:xfrm>
            <a:off x="5148000" y="3538800"/>
            <a:ext cx="842760" cy="84276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3" name="CustomShape 27"/>
          <p:cNvSpPr/>
          <p:nvPr/>
        </p:nvSpPr>
        <p:spPr>
          <a:xfrm>
            <a:off x="3405600" y="1950840"/>
            <a:ext cx="321840" cy="301320"/>
          </a:xfrm>
          <a:custGeom>
            <a:avLst/>
            <a:gdLst/>
            <a:ahLst/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4" name="CustomShape 28"/>
          <p:cNvSpPr/>
          <p:nvPr/>
        </p:nvSpPr>
        <p:spPr>
          <a:xfrm rot="2700000">
            <a:off x="5447520" y="3754800"/>
            <a:ext cx="243720" cy="437400"/>
          </a:xfrm>
          <a:custGeom>
            <a:avLst/>
            <a:gdLst/>
            <a:ah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5" name="CustomShape 29"/>
          <p:cNvSpPr/>
          <p:nvPr/>
        </p:nvSpPr>
        <p:spPr>
          <a:xfrm>
            <a:off x="5404680" y="1920600"/>
            <a:ext cx="359280" cy="362160"/>
          </a:xfrm>
          <a:custGeom>
            <a:avLst/>
            <a:gdLst/>
            <a:ah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6" name="CustomShape 30"/>
          <p:cNvSpPr/>
          <p:nvPr/>
        </p:nvSpPr>
        <p:spPr>
          <a:xfrm>
            <a:off x="3405960" y="3851280"/>
            <a:ext cx="294480" cy="226080"/>
          </a:xfrm>
          <a:custGeom>
            <a:avLst/>
            <a:gdLst/>
            <a:ah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7" name="CustomShape 31"/>
          <p:cNvSpPr/>
          <p:nvPr/>
        </p:nvSpPr>
        <p:spPr>
          <a:xfrm>
            <a:off x="3963600" y="2437920"/>
            <a:ext cx="1216080" cy="1226160"/>
          </a:xfrm>
          <a:custGeom>
            <a:avLst/>
            <a:gdLst/>
            <a:ah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8" name="CustomShape 32"/>
          <p:cNvSpPr/>
          <p:nvPr/>
        </p:nvSpPr>
        <p:spPr>
          <a:xfrm>
            <a:off x="4296240" y="1550880"/>
            <a:ext cx="4640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id-ID" sz="2000" spc="-1" strike="noStrike">
                <a:solidFill>
                  <a:srgbClr val="ffffff"/>
                </a:solidFill>
                <a:latin typeface="Arial"/>
                <a:ea typeface="Arial Unicode MS"/>
              </a:rPr>
              <a:t>01</a:t>
            </a:r>
            <a:endParaRPr b="0" lang="id-ID" sz="2000" spc="-1" strike="noStrike">
              <a:latin typeface="Arial"/>
            </a:endParaRPr>
          </a:p>
        </p:txBody>
      </p:sp>
      <p:sp>
        <p:nvSpPr>
          <p:cNvPr id="1029" name="CustomShape 33"/>
          <p:cNvSpPr/>
          <p:nvPr/>
        </p:nvSpPr>
        <p:spPr>
          <a:xfrm>
            <a:off x="5673600" y="2857320"/>
            <a:ext cx="4640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id-ID" sz="2000" spc="-1" strike="noStrike">
                <a:solidFill>
                  <a:srgbClr val="ffffff"/>
                </a:solidFill>
                <a:latin typeface="Arial"/>
                <a:ea typeface="Arial Unicode MS"/>
              </a:rPr>
              <a:t>02</a:t>
            </a:r>
            <a:endParaRPr b="0" lang="id-ID" sz="2000" spc="-1" strike="noStrike">
              <a:latin typeface="Arial"/>
            </a:endParaRPr>
          </a:p>
        </p:txBody>
      </p:sp>
      <p:sp>
        <p:nvSpPr>
          <p:cNvPr id="1030" name="CustomShape 34"/>
          <p:cNvSpPr/>
          <p:nvPr/>
        </p:nvSpPr>
        <p:spPr>
          <a:xfrm>
            <a:off x="4296240" y="4163760"/>
            <a:ext cx="4640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id-ID" sz="2000" spc="-1" strike="noStrike">
                <a:solidFill>
                  <a:srgbClr val="ffffff"/>
                </a:solidFill>
                <a:latin typeface="Arial"/>
                <a:ea typeface="Arial Unicode MS"/>
              </a:rPr>
              <a:t>03</a:t>
            </a:r>
            <a:endParaRPr b="0" lang="id-ID" sz="2000" spc="-1" strike="noStrike">
              <a:latin typeface="Arial"/>
            </a:endParaRPr>
          </a:p>
        </p:txBody>
      </p:sp>
      <p:sp>
        <p:nvSpPr>
          <p:cNvPr id="1031" name="CustomShape 35"/>
          <p:cNvSpPr/>
          <p:nvPr/>
        </p:nvSpPr>
        <p:spPr>
          <a:xfrm>
            <a:off x="2997360" y="2851560"/>
            <a:ext cx="4640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id-ID" sz="2000" spc="-1" strike="noStrike">
                <a:solidFill>
                  <a:srgbClr val="ffffff"/>
                </a:solidFill>
                <a:latin typeface="Arial"/>
                <a:ea typeface="Arial Unicode MS"/>
              </a:rPr>
              <a:t>04</a:t>
            </a:r>
            <a:endParaRPr b="0" lang="id-ID" sz="20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CustomShape 1"/>
          <p:cNvSpPr/>
          <p:nvPr/>
        </p:nvSpPr>
        <p:spPr>
          <a:xfrm>
            <a:off x="891360" y="3219840"/>
            <a:ext cx="2807640" cy="158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561"/>
              </a:spcBef>
            </a:pPr>
            <a:r>
              <a:rPr b="1" lang="id-ID" sz="2800" spc="-1" strike="noStrike">
                <a:solidFill>
                  <a:srgbClr val="ffffff"/>
                </a:solidFill>
                <a:latin typeface="Arial"/>
                <a:ea typeface="Arial Unicode MS"/>
              </a:rPr>
              <a:t>Portfolio </a:t>
            </a:r>
            <a:endParaRPr b="0" lang="id-ID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r>
              <a:rPr b="1" lang="id-ID" sz="2800" spc="-1" strike="noStrike">
                <a:solidFill>
                  <a:srgbClr val="ffffff"/>
                </a:solidFill>
                <a:latin typeface="Arial"/>
                <a:ea typeface="Arial Unicode MS"/>
              </a:rPr>
              <a:t>Presentation</a:t>
            </a:r>
            <a:endParaRPr b="0" lang="id-ID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r>
              <a:rPr b="1" lang="id-ID" sz="2800" spc="-1" strike="noStrike">
                <a:solidFill>
                  <a:srgbClr val="ffffff"/>
                </a:solidFill>
                <a:latin typeface="Arial"/>
                <a:ea typeface="Arial Unicode MS"/>
              </a:rPr>
              <a:t>Designed</a:t>
            </a:r>
            <a:endParaRPr b="0" lang="id-ID" sz="2800" spc="-1" strike="noStrike">
              <a:latin typeface="Arial"/>
            </a:endParaRPr>
          </a:p>
        </p:txBody>
      </p:sp>
      <p:grpSp>
        <p:nvGrpSpPr>
          <p:cNvPr id="1033" name="Group 2"/>
          <p:cNvGrpSpPr/>
          <p:nvPr/>
        </p:nvGrpSpPr>
        <p:grpSpPr>
          <a:xfrm>
            <a:off x="4212000" y="483480"/>
            <a:ext cx="3095640" cy="2155320"/>
            <a:chOff x="4212000" y="483480"/>
            <a:chExt cx="3095640" cy="2155320"/>
          </a:xfrm>
        </p:grpSpPr>
        <p:sp>
          <p:nvSpPr>
            <p:cNvPr id="1034" name="CustomShape 3"/>
            <p:cNvSpPr/>
            <p:nvPr/>
          </p:nvSpPr>
          <p:spPr>
            <a:xfrm>
              <a:off x="4212000" y="723600"/>
              <a:ext cx="3095640" cy="1915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035" name="CustomShape 4"/>
            <p:cNvSpPr/>
            <p:nvPr/>
          </p:nvSpPr>
          <p:spPr>
            <a:xfrm>
              <a:off x="4212000" y="483480"/>
              <a:ext cx="3095640" cy="303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400" spc="-1" strike="noStrike">
                <a:latin typeface="Arial"/>
              </a:endParaRPr>
            </a:p>
          </p:txBody>
        </p:sp>
      </p:grp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CustomShape 1"/>
          <p:cNvSpPr/>
          <p:nvPr/>
        </p:nvSpPr>
        <p:spPr>
          <a:xfrm>
            <a:off x="0" y="123480"/>
            <a:ext cx="914328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Infographic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037" name="CustomShape 2"/>
          <p:cNvSpPr/>
          <p:nvPr/>
        </p:nvSpPr>
        <p:spPr>
          <a:xfrm>
            <a:off x="0" y="699480"/>
            <a:ext cx="914328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pSp>
        <p:nvGrpSpPr>
          <p:cNvPr id="1038" name="Group 3"/>
          <p:cNvGrpSpPr/>
          <p:nvPr/>
        </p:nvGrpSpPr>
        <p:grpSpPr>
          <a:xfrm>
            <a:off x="3414600" y="2651400"/>
            <a:ext cx="2303640" cy="2303640"/>
            <a:chOff x="3414600" y="2651400"/>
            <a:chExt cx="2303640" cy="2303640"/>
          </a:xfrm>
        </p:grpSpPr>
        <p:sp>
          <p:nvSpPr>
            <p:cNvPr id="1039" name="CustomShape 4"/>
            <p:cNvSpPr/>
            <p:nvPr/>
          </p:nvSpPr>
          <p:spPr>
            <a:xfrm>
              <a:off x="3414600" y="2651400"/>
              <a:ext cx="2303640" cy="2303640"/>
            </a:xfrm>
            <a:prstGeom prst="ellipse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40" name="CustomShape 5"/>
            <p:cNvSpPr/>
            <p:nvPr/>
          </p:nvSpPr>
          <p:spPr>
            <a:xfrm>
              <a:off x="3523320" y="2919240"/>
              <a:ext cx="2172240" cy="1982520"/>
            </a:xfrm>
            <a:custGeom>
              <a:avLst/>
              <a:gdLst/>
              <a:ahLst/>
              <a:rect l="l" t="t" r="r" b="b"/>
              <a:pathLst>
                <a:path w="2987268" h="2726609">
                  <a:moveTo>
                    <a:pt x="972309" y="1310667"/>
                  </a:moveTo>
                  <a:lnTo>
                    <a:pt x="981420" y="1318105"/>
                  </a:lnTo>
                  <a:cubicBezTo>
                    <a:pt x="981704" y="1321341"/>
                    <a:pt x="979043" y="1330083"/>
                    <a:pt x="974012" y="1330083"/>
                  </a:cubicBezTo>
                  <a:cubicBezTo>
                    <a:pt x="968980" y="1330083"/>
                    <a:pt x="963482" y="1321341"/>
                    <a:pt x="963199" y="1318105"/>
                  </a:cubicBezTo>
                  <a:cubicBezTo>
                    <a:pt x="962915" y="1314869"/>
                    <a:pt x="967278" y="1310667"/>
                    <a:pt x="972309" y="1310667"/>
                  </a:cubicBezTo>
                  <a:close/>
                  <a:moveTo>
                    <a:pt x="1060350" y="1191962"/>
                  </a:moveTo>
                  <a:cubicBezTo>
                    <a:pt x="1066367" y="1191962"/>
                    <a:pt x="1070905" y="1196987"/>
                    <a:pt x="1071245" y="1200857"/>
                  </a:cubicBezTo>
                  <a:cubicBezTo>
                    <a:pt x="1071584" y="1204726"/>
                    <a:pt x="1068403" y="1215181"/>
                    <a:pt x="1062386" y="1215181"/>
                  </a:cubicBezTo>
                  <a:cubicBezTo>
                    <a:pt x="1056369" y="1215181"/>
                    <a:pt x="1049795" y="1204726"/>
                    <a:pt x="1049455" y="1200857"/>
                  </a:cubicBezTo>
                  <a:cubicBezTo>
                    <a:pt x="1049116" y="1196987"/>
                    <a:pt x="1054333" y="1191962"/>
                    <a:pt x="1060350" y="1191962"/>
                  </a:cubicBezTo>
                  <a:close/>
                  <a:moveTo>
                    <a:pt x="835663" y="1184438"/>
                  </a:moveTo>
                  <a:cubicBezTo>
                    <a:pt x="847697" y="1184438"/>
                    <a:pt x="856773" y="1194488"/>
                    <a:pt x="857452" y="1202228"/>
                  </a:cubicBezTo>
                  <a:cubicBezTo>
                    <a:pt x="858131" y="1209967"/>
                    <a:pt x="851768" y="1230876"/>
                    <a:pt x="839735" y="1230876"/>
                  </a:cubicBezTo>
                  <a:cubicBezTo>
                    <a:pt x="827701" y="1230876"/>
                    <a:pt x="814553" y="1209967"/>
                    <a:pt x="813874" y="1202228"/>
                  </a:cubicBezTo>
                  <a:cubicBezTo>
                    <a:pt x="813195" y="1194488"/>
                    <a:pt x="823629" y="1184438"/>
                    <a:pt x="835663" y="1184438"/>
                  </a:cubicBezTo>
                  <a:close/>
                  <a:moveTo>
                    <a:pt x="985785" y="1172342"/>
                  </a:moveTo>
                  <a:lnTo>
                    <a:pt x="1000715" y="1188629"/>
                  </a:lnTo>
                  <a:lnTo>
                    <a:pt x="1000715" y="1211703"/>
                  </a:lnTo>
                  <a:lnTo>
                    <a:pt x="946425" y="1210346"/>
                  </a:lnTo>
                  <a:cubicBezTo>
                    <a:pt x="889874" y="1205369"/>
                    <a:pt x="905255" y="1188177"/>
                    <a:pt x="923352" y="1175057"/>
                  </a:cubicBezTo>
                  <a:cubicBezTo>
                    <a:pt x="940996" y="1175962"/>
                    <a:pt x="968141" y="1171437"/>
                    <a:pt x="985785" y="1172342"/>
                  </a:cubicBezTo>
                  <a:close/>
                  <a:moveTo>
                    <a:pt x="741346" y="1100475"/>
                  </a:moveTo>
                  <a:cubicBezTo>
                    <a:pt x="749205" y="1097612"/>
                    <a:pt x="762564" y="1105663"/>
                    <a:pt x="765918" y="1118177"/>
                  </a:cubicBezTo>
                  <a:cubicBezTo>
                    <a:pt x="769271" y="1130692"/>
                    <a:pt x="761349" y="1142931"/>
                    <a:pt x="753489" y="1145794"/>
                  </a:cubicBezTo>
                  <a:cubicBezTo>
                    <a:pt x="745629" y="1148657"/>
                    <a:pt x="722113" y="1147866"/>
                    <a:pt x="718760" y="1135351"/>
                  </a:cubicBezTo>
                  <a:cubicBezTo>
                    <a:pt x="715407" y="1122837"/>
                    <a:pt x="733486" y="1103337"/>
                    <a:pt x="741346" y="1100475"/>
                  </a:cubicBezTo>
                  <a:close/>
                  <a:moveTo>
                    <a:pt x="815027" y="1099729"/>
                  </a:moveTo>
                  <a:cubicBezTo>
                    <a:pt x="823991" y="1099956"/>
                    <a:pt x="833774" y="1100634"/>
                    <a:pt x="841917" y="1100408"/>
                  </a:cubicBezTo>
                  <a:lnTo>
                    <a:pt x="893493" y="1127553"/>
                  </a:lnTo>
                  <a:cubicBezTo>
                    <a:pt x="898017" y="1141125"/>
                    <a:pt x="901184" y="1154698"/>
                    <a:pt x="897565" y="1168270"/>
                  </a:cubicBezTo>
                  <a:cubicBezTo>
                    <a:pt x="895755" y="1166008"/>
                    <a:pt x="854585" y="1174603"/>
                    <a:pt x="852776" y="1172342"/>
                  </a:cubicBezTo>
                  <a:lnTo>
                    <a:pt x="806629" y="1142482"/>
                  </a:lnTo>
                  <a:lnTo>
                    <a:pt x="783556" y="1124839"/>
                  </a:lnTo>
                  <a:cubicBezTo>
                    <a:pt x="786723" y="1117147"/>
                    <a:pt x="783330" y="1105837"/>
                    <a:pt x="793057" y="1101765"/>
                  </a:cubicBezTo>
                  <a:cubicBezTo>
                    <a:pt x="797920" y="1099729"/>
                    <a:pt x="806064" y="1099503"/>
                    <a:pt x="815027" y="1099729"/>
                  </a:cubicBezTo>
                  <a:close/>
                  <a:moveTo>
                    <a:pt x="2063793" y="774242"/>
                  </a:moveTo>
                  <a:cubicBezTo>
                    <a:pt x="2096671" y="775018"/>
                    <a:pt x="2127367" y="790476"/>
                    <a:pt x="2151713" y="794426"/>
                  </a:cubicBezTo>
                  <a:cubicBezTo>
                    <a:pt x="2183706" y="803176"/>
                    <a:pt x="2195064" y="851609"/>
                    <a:pt x="2193723" y="888932"/>
                  </a:cubicBezTo>
                  <a:cubicBezTo>
                    <a:pt x="2216377" y="892672"/>
                    <a:pt x="2243793" y="894826"/>
                    <a:pt x="2266448" y="923965"/>
                  </a:cubicBezTo>
                  <a:cubicBezTo>
                    <a:pt x="2288357" y="928173"/>
                    <a:pt x="2310365" y="915019"/>
                    <a:pt x="2320419" y="912595"/>
                  </a:cubicBezTo>
                  <a:cubicBezTo>
                    <a:pt x="2325445" y="911383"/>
                    <a:pt x="2325372" y="911709"/>
                    <a:pt x="2326768" y="909420"/>
                  </a:cubicBezTo>
                  <a:cubicBezTo>
                    <a:pt x="2347964" y="903310"/>
                    <a:pt x="2353280" y="900055"/>
                    <a:pt x="2365050" y="887307"/>
                  </a:cubicBezTo>
                  <a:cubicBezTo>
                    <a:pt x="2395407" y="885584"/>
                    <a:pt x="2392430" y="910847"/>
                    <a:pt x="2405326" y="924998"/>
                  </a:cubicBezTo>
                  <a:cubicBezTo>
                    <a:pt x="2437344" y="929416"/>
                    <a:pt x="2450314" y="914784"/>
                    <a:pt x="2501381" y="938251"/>
                  </a:cubicBezTo>
                  <a:lnTo>
                    <a:pt x="2553765" y="999901"/>
                  </a:lnTo>
                  <a:cubicBezTo>
                    <a:pt x="2575723" y="1038485"/>
                    <a:pt x="2610314" y="1140324"/>
                    <a:pt x="2650595" y="1185625"/>
                  </a:cubicBezTo>
                  <a:cubicBezTo>
                    <a:pt x="2663891" y="1215053"/>
                    <a:pt x="2691172" y="1239006"/>
                    <a:pt x="2692274" y="1278063"/>
                  </a:cubicBezTo>
                  <a:cubicBezTo>
                    <a:pt x="2714977" y="1335947"/>
                    <a:pt x="2729743" y="1344622"/>
                    <a:pt x="2773083" y="1381870"/>
                  </a:cubicBezTo>
                  <a:cubicBezTo>
                    <a:pt x="2809519" y="1376210"/>
                    <a:pt x="2844367" y="1362612"/>
                    <a:pt x="2877629" y="1374414"/>
                  </a:cubicBezTo>
                  <a:cubicBezTo>
                    <a:pt x="2903519" y="1387383"/>
                    <a:pt x="2850040" y="1420989"/>
                    <a:pt x="2856882" y="1457770"/>
                  </a:cubicBezTo>
                  <a:cubicBezTo>
                    <a:pt x="2844023" y="1507361"/>
                    <a:pt x="2772431" y="1561713"/>
                    <a:pt x="2729412" y="1608129"/>
                  </a:cubicBezTo>
                  <a:lnTo>
                    <a:pt x="2668055" y="1679303"/>
                  </a:lnTo>
                  <a:cubicBezTo>
                    <a:pt x="2680052" y="1718415"/>
                    <a:pt x="2672461" y="1758095"/>
                    <a:pt x="2669643" y="1787246"/>
                  </a:cubicBezTo>
                  <a:cubicBezTo>
                    <a:pt x="2671587" y="1819572"/>
                    <a:pt x="2674111" y="1819608"/>
                    <a:pt x="2682897" y="1863735"/>
                  </a:cubicBezTo>
                  <a:cubicBezTo>
                    <a:pt x="2700888" y="1908711"/>
                    <a:pt x="2682379" y="1959318"/>
                    <a:pt x="2661706" y="1985669"/>
                  </a:cubicBezTo>
                  <a:cubicBezTo>
                    <a:pt x="2642621" y="2010433"/>
                    <a:pt x="2631306" y="1998024"/>
                    <a:pt x="2608068" y="2029783"/>
                  </a:cubicBezTo>
                  <a:cubicBezTo>
                    <a:pt x="2605927" y="2065370"/>
                    <a:pt x="2591087" y="2100958"/>
                    <a:pt x="2590533" y="2152418"/>
                  </a:cubicBezTo>
                  <a:cubicBezTo>
                    <a:pt x="2580553" y="2229449"/>
                    <a:pt x="2535651" y="2241398"/>
                    <a:pt x="2500273" y="2286681"/>
                  </a:cubicBezTo>
                  <a:lnTo>
                    <a:pt x="2469632" y="2338069"/>
                  </a:lnTo>
                  <a:cubicBezTo>
                    <a:pt x="2451728" y="2351519"/>
                    <a:pt x="2427475" y="2349094"/>
                    <a:pt x="2409571" y="2362544"/>
                  </a:cubicBezTo>
                  <a:cubicBezTo>
                    <a:pt x="2353545" y="2400641"/>
                    <a:pt x="2321329" y="2392704"/>
                    <a:pt x="2289114" y="2356194"/>
                  </a:cubicBezTo>
                  <a:lnTo>
                    <a:pt x="2233925" y="2199117"/>
                  </a:lnTo>
                  <a:lnTo>
                    <a:pt x="2154334" y="1951743"/>
                  </a:lnTo>
                  <a:lnTo>
                    <a:pt x="2171204" y="1885663"/>
                  </a:lnTo>
                  <a:cubicBezTo>
                    <a:pt x="2179732" y="1853239"/>
                    <a:pt x="2178735" y="1852562"/>
                    <a:pt x="2188850" y="1797913"/>
                  </a:cubicBezTo>
                  <a:cubicBezTo>
                    <a:pt x="2185257" y="1718052"/>
                    <a:pt x="2140392" y="1701686"/>
                    <a:pt x="2114575" y="1645635"/>
                  </a:cubicBezTo>
                  <a:cubicBezTo>
                    <a:pt x="2111942" y="1600364"/>
                    <a:pt x="2156930" y="1615413"/>
                    <a:pt x="2140011" y="1527283"/>
                  </a:cubicBezTo>
                  <a:cubicBezTo>
                    <a:pt x="2126961" y="1508025"/>
                    <a:pt x="2120107" y="1517229"/>
                    <a:pt x="2079136" y="1514214"/>
                  </a:cubicBezTo>
                  <a:cubicBezTo>
                    <a:pt x="2014355" y="1493738"/>
                    <a:pt x="1962924" y="1492994"/>
                    <a:pt x="1908473" y="1502845"/>
                  </a:cubicBezTo>
                  <a:cubicBezTo>
                    <a:pt x="1860162" y="1516282"/>
                    <a:pt x="1794390" y="1483685"/>
                    <a:pt x="1746080" y="1424102"/>
                  </a:cubicBezTo>
                  <a:cubicBezTo>
                    <a:pt x="1725875" y="1393290"/>
                    <a:pt x="1710431" y="1365652"/>
                    <a:pt x="1704513" y="1331665"/>
                  </a:cubicBezTo>
                  <a:cubicBezTo>
                    <a:pt x="1695468" y="1299856"/>
                    <a:pt x="1666606" y="1285889"/>
                    <a:pt x="1688639" y="1253883"/>
                  </a:cubicBezTo>
                  <a:cubicBezTo>
                    <a:pt x="1685728" y="1222929"/>
                    <a:pt x="1662373" y="1193556"/>
                    <a:pt x="1698163" y="1176101"/>
                  </a:cubicBezTo>
                  <a:cubicBezTo>
                    <a:pt x="1684744" y="1114199"/>
                    <a:pt x="1697781" y="1087281"/>
                    <a:pt x="1722417" y="1055496"/>
                  </a:cubicBezTo>
                  <a:cubicBezTo>
                    <a:pt x="1734501" y="1009376"/>
                    <a:pt x="1759283" y="998178"/>
                    <a:pt x="1796765" y="964757"/>
                  </a:cubicBezTo>
                  <a:cubicBezTo>
                    <a:pt x="1816269" y="934855"/>
                    <a:pt x="1804043" y="905943"/>
                    <a:pt x="1820390" y="885609"/>
                  </a:cubicBezTo>
                  <a:cubicBezTo>
                    <a:pt x="1836738" y="865274"/>
                    <a:pt x="1885406" y="845229"/>
                    <a:pt x="1905963" y="839575"/>
                  </a:cubicBezTo>
                  <a:cubicBezTo>
                    <a:pt x="1921726" y="842023"/>
                    <a:pt x="1940664" y="841297"/>
                    <a:pt x="1962777" y="842158"/>
                  </a:cubicBezTo>
                  <a:cubicBezTo>
                    <a:pt x="1995854" y="787375"/>
                    <a:pt x="2030915" y="773467"/>
                    <a:pt x="2063793" y="774242"/>
                  </a:cubicBezTo>
                  <a:close/>
                  <a:moveTo>
                    <a:pt x="2113222" y="704555"/>
                  </a:moveTo>
                  <a:cubicBezTo>
                    <a:pt x="2125256" y="704555"/>
                    <a:pt x="2134333" y="714605"/>
                    <a:pt x="2135012" y="722345"/>
                  </a:cubicBezTo>
                  <a:cubicBezTo>
                    <a:pt x="2135690" y="730085"/>
                    <a:pt x="2129328" y="750993"/>
                    <a:pt x="2117294" y="750993"/>
                  </a:cubicBezTo>
                  <a:cubicBezTo>
                    <a:pt x="2105260" y="750993"/>
                    <a:pt x="2092111" y="730085"/>
                    <a:pt x="2091432" y="722345"/>
                  </a:cubicBezTo>
                  <a:cubicBezTo>
                    <a:pt x="2090753" y="714605"/>
                    <a:pt x="2101188" y="704555"/>
                    <a:pt x="2113222" y="704555"/>
                  </a:cubicBezTo>
                  <a:close/>
                  <a:moveTo>
                    <a:pt x="2119747" y="658118"/>
                  </a:moveTo>
                  <a:cubicBezTo>
                    <a:pt x="2128186" y="658118"/>
                    <a:pt x="2134550" y="665165"/>
                    <a:pt x="2135026" y="670593"/>
                  </a:cubicBezTo>
                  <a:cubicBezTo>
                    <a:pt x="2135502" y="676020"/>
                    <a:pt x="2131041" y="690681"/>
                    <a:pt x="2122602" y="690681"/>
                  </a:cubicBezTo>
                  <a:cubicBezTo>
                    <a:pt x="2114164" y="690681"/>
                    <a:pt x="2104944" y="676020"/>
                    <a:pt x="2104468" y="670593"/>
                  </a:cubicBezTo>
                  <a:cubicBezTo>
                    <a:pt x="2103992" y="665165"/>
                    <a:pt x="2111309" y="658118"/>
                    <a:pt x="2119747" y="658118"/>
                  </a:cubicBezTo>
                  <a:close/>
                  <a:moveTo>
                    <a:pt x="2514306" y="568022"/>
                  </a:moveTo>
                  <a:cubicBezTo>
                    <a:pt x="2512242" y="567386"/>
                    <a:pt x="2510252" y="567425"/>
                    <a:pt x="2508350" y="568297"/>
                  </a:cubicBezTo>
                  <a:cubicBezTo>
                    <a:pt x="2459861" y="602525"/>
                    <a:pt x="2464614" y="625343"/>
                    <a:pt x="2455107" y="657670"/>
                  </a:cubicBezTo>
                  <a:cubicBezTo>
                    <a:pt x="2448768" y="674151"/>
                    <a:pt x="2453839" y="694434"/>
                    <a:pt x="2475073" y="700455"/>
                  </a:cubicBezTo>
                  <a:cubicBezTo>
                    <a:pt x="2506132" y="715034"/>
                    <a:pt x="2528634" y="677320"/>
                    <a:pt x="2588216" y="689997"/>
                  </a:cubicBezTo>
                  <a:lnTo>
                    <a:pt x="2659524" y="727077"/>
                  </a:lnTo>
                  <a:cubicBezTo>
                    <a:pt x="2684878" y="735318"/>
                    <a:pt x="2695970" y="719788"/>
                    <a:pt x="2701358" y="691898"/>
                  </a:cubicBezTo>
                  <a:cubicBezTo>
                    <a:pt x="2701042" y="665276"/>
                    <a:pt x="2668398" y="651966"/>
                    <a:pt x="2651918" y="631999"/>
                  </a:cubicBezTo>
                  <a:cubicBezTo>
                    <a:pt x="2634804" y="617421"/>
                    <a:pt x="2620542" y="605694"/>
                    <a:pt x="2597724" y="602525"/>
                  </a:cubicBezTo>
                  <a:cubicBezTo>
                    <a:pt x="2570785" y="606962"/>
                    <a:pt x="2574271" y="619005"/>
                    <a:pt x="2562545" y="627246"/>
                  </a:cubicBezTo>
                  <a:cubicBezTo>
                    <a:pt x="2546738" y="610052"/>
                    <a:pt x="2528748" y="572477"/>
                    <a:pt x="2514306" y="568022"/>
                  </a:cubicBezTo>
                  <a:close/>
                  <a:moveTo>
                    <a:pt x="1897035" y="484630"/>
                  </a:moveTo>
                  <a:lnTo>
                    <a:pt x="1906146" y="492068"/>
                  </a:lnTo>
                  <a:cubicBezTo>
                    <a:pt x="1906430" y="495304"/>
                    <a:pt x="1903769" y="504046"/>
                    <a:pt x="1898738" y="504046"/>
                  </a:cubicBezTo>
                  <a:cubicBezTo>
                    <a:pt x="1893706" y="504046"/>
                    <a:pt x="1888208" y="495304"/>
                    <a:pt x="1887925" y="492068"/>
                  </a:cubicBezTo>
                  <a:cubicBezTo>
                    <a:pt x="1887641" y="488832"/>
                    <a:pt x="1892004" y="484630"/>
                    <a:pt x="1897035" y="484630"/>
                  </a:cubicBezTo>
                  <a:close/>
                  <a:moveTo>
                    <a:pt x="1867366" y="389075"/>
                  </a:moveTo>
                  <a:cubicBezTo>
                    <a:pt x="1872067" y="388917"/>
                    <a:pt x="1877719" y="389709"/>
                    <a:pt x="1887174" y="394304"/>
                  </a:cubicBezTo>
                  <a:cubicBezTo>
                    <a:pt x="1892667" y="418919"/>
                    <a:pt x="1865834" y="427371"/>
                    <a:pt x="1860869" y="445330"/>
                  </a:cubicBezTo>
                  <a:cubicBezTo>
                    <a:pt x="1859390" y="456845"/>
                    <a:pt x="1841747" y="473114"/>
                    <a:pt x="1827909" y="465613"/>
                  </a:cubicBezTo>
                  <a:cubicBezTo>
                    <a:pt x="1816710" y="460753"/>
                    <a:pt x="1812168" y="445435"/>
                    <a:pt x="1814281" y="428215"/>
                  </a:cubicBezTo>
                  <a:cubicBezTo>
                    <a:pt x="1819669" y="409623"/>
                    <a:pt x="1840269" y="402439"/>
                    <a:pt x="1853263" y="389551"/>
                  </a:cubicBezTo>
                  <a:cubicBezTo>
                    <a:pt x="1858914" y="390343"/>
                    <a:pt x="1862665" y="389234"/>
                    <a:pt x="1867366" y="389075"/>
                  </a:cubicBezTo>
                  <a:close/>
                  <a:moveTo>
                    <a:pt x="1922353" y="326799"/>
                  </a:moveTo>
                  <a:cubicBezTo>
                    <a:pt x="1935770" y="326799"/>
                    <a:pt x="1954258" y="362929"/>
                    <a:pt x="1973696" y="385747"/>
                  </a:cubicBezTo>
                  <a:cubicBezTo>
                    <a:pt x="1979189" y="395255"/>
                    <a:pt x="1992289" y="393354"/>
                    <a:pt x="1997782" y="402862"/>
                  </a:cubicBezTo>
                  <a:cubicBezTo>
                    <a:pt x="1997888" y="418813"/>
                    <a:pt x="2006550" y="443322"/>
                    <a:pt x="2006656" y="459274"/>
                  </a:cubicBezTo>
                  <a:cubicBezTo>
                    <a:pt x="1990070" y="465824"/>
                    <a:pt x="1987746" y="478078"/>
                    <a:pt x="1971160" y="484628"/>
                  </a:cubicBezTo>
                  <a:lnTo>
                    <a:pt x="1953729" y="479874"/>
                  </a:lnTo>
                  <a:cubicBezTo>
                    <a:pt x="1918233" y="473958"/>
                    <a:pt x="1924889" y="469627"/>
                    <a:pt x="1907141" y="461175"/>
                  </a:cubicBezTo>
                  <a:cubicBezTo>
                    <a:pt x="1901859" y="447758"/>
                    <a:pt x="1927002" y="428638"/>
                    <a:pt x="1936932" y="412369"/>
                  </a:cubicBezTo>
                  <a:cubicBezTo>
                    <a:pt x="1934397" y="393882"/>
                    <a:pt x="1920452" y="390607"/>
                    <a:pt x="1902704" y="378775"/>
                  </a:cubicBezTo>
                  <a:cubicBezTo>
                    <a:pt x="1887491" y="363563"/>
                    <a:pt x="1885589" y="350252"/>
                    <a:pt x="1893195" y="335990"/>
                  </a:cubicBezTo>
                  <a:close/>
                  <a:moveTo>
                    <a:pt x="2397965" y="51009"/>
                  </a:moveTo>
                  <a:cubicBezTo>
                    <a:pt x="2420639" y="51528"/>
                    <a:pt x="2444702" y="57206"/>
                    <a:pt x="2474321" y="61693"/>
                  </a:cubicBezTo>
                  <a:cubicBezTo>
                    <a:pt x="2711590" y="229458"/>
                    <a:pt x="2841041" y="444258"/>
                    <a:pt x="2909923" y="647051"/>
                  </a:cubicBezTo>
                  <a:cubicBezTo>
                    <a:pt x="2906869" y="646771"/>
                    <a:pt x="2905002" y="646398"/>
                    <a:pt x="2899120" y="646262"/>
                  </a:cubicBezTo>
                  <a:cubicBezTo>
                    <a:pt x="2892306" y="646103"/>
                    <a:pt x="2880104" y="646262"/>
                    <a:pt x="2870597" y="646262"/>
                  </a:cubicBezTo>
                  <a:lnTo>
                    <a:pt x="2857286" y="635803"/>
                  </a:lnTo>
                  <a:cubicBezTo>
                    <a:pt x="2856754" y="620596"/>
                    <a:pt x="2870508" y="611738"/>
                    <a:pt x="2855690" y="590182"/>
                  </a:cubicBezTo>
                  <a:cubicBezTo>
                    <a:pt x="2815412" y="583807"/>
                    <a:pt x="2798407" y="614948"/>
                    <a:pt x="2788829" y="623443"/>
                  </a:cubicBezTo>
                  <a:cubicBezTo>
                    <a:pt x="2779252" y="631938"/>
                    <a:pt x="2795158" y="634492"/>
                    <a:pt x="2798222" y="641152"/>
                  </a:cubicBezTo>
                  <a:cubicBezTo>
                    <a:pt x="2801285" y="647812"/>
                    <a:pt x="2813845" y="647285"/>
                    <a:pt x="2807209" y="663400"/>
                  </a:cubicBezTo>
                  <a:cubicBezTo>
                    <a:pt x="2768188" y="655408"/>
                    <a:pt x="2741866" y="715674"/>
                    <a:pt x="2758405" y="744191"/>
                  </a:cubicBezTo>
                  <a:cubicBezTo>
                    <a:pt x="2795185" y="763857"/>
                    <a:pt x="2771644" y="767649"/>
                    <a:pt x="2843346" y="779379"/>
                  </a:cubicBezTo>
                  <a:cubicBezTo>
                    <a:pt x="2874072" y="806668"/>
                    <a:pt x="2881681" y="838660"/>
                    <a:pt x="2912431" y="825008"/>
                  </a:cubicBezTo>
                  <a:cubicBezTo>
                    <a:pt x="2927960" y="822790"/>
                    <a:pt x="2898803" y="756868"/>
                    <a:pt x="2941905" y="764158"/>
                  </a:cubicBezTo>
                  <a:lnTo>
                    <a:pt x="2915658" y="663271"/>
                  </a:lnTo>
                  <a:cubicBezTo>
                    <a:pt x="2986775" y="878722"/>
                    <a:pt x="2990652" y="1078545"/>
                    <a:pt x="2985866" y="1190511"/>
                  </a:cubicBezTo>
                  <a:lnTo>
                    <a:pt x="2971025" y="1220671"/>
                  </a:lnTo>
                  <a:cubicBezTo>
                    <a:pt x="2964620" y="1226471"/>
                    <a:pt x="2944225" y="1235384"/>
                    <a:pt x="2931563" y="1244359"/>
                  </a:cubicBezTo>
                  <a:cubicBezTo>
                    <a:pt x="2918900" y="1253333"/>
                    <a:pt x="2920678" y="1260071"/>
                    <a:pt x="2895052" y="1274519"/>
                  </a:cubicBezTo>
                  <a:cubicBezTo>
                    <a:pt x="2842742" y="1261697"/>
                    <a:pt x="2830720" y="1318615"/>
                    <a:pt x="2800030" y="1315175"/>
                  </a:cubicBezTo>
                  <a:cubicBezTo>
                    <a:pt x="2736307" y="1336320"/>
                    <a:pt x="2740848" y="1289232"/>
                    <a:pt x="2706153" y="1241184"/>
                  </a:cubicBezTo>
                  <a:cubicBezTo>
                    <a:pt x="2688920" y="1205835"/>
                    <a:pt x="2681259" y="1171017"/>
                    <a:pt x="2655357" y="1118955"/>
                  </a:cubicBezTo>
                  <a:cubicBezTo>
                    <a:pt x="2639483" y="1083239"/>
                    <a:pt x="2635226" y="1074186"/>
                    <a:pt x="2617260" y="1044348"/>
                  </a:cubicBezTo>
                  <a:cubicBezTo>
                    <a:pt x="2599294" y="1014510"/>
                    <a:pt x="2551266" y="956593"/>
                    <a:pt x="2547562" y="939925"/>
                  </a:cubicBezTo>
                  <a:lnTo>
                    <a:pt x="2588687" y="926882"/>
                  </a:lnTo>
                  <a:cubicBezTo>
                    <a:pt x="2579593" y="906520"/>
                    <a:pt x="2570499" y="895683"/>
                    <a:pt x="2574105" y="888021"/>
                  </a:cubicBezTo>
                  <a:cubicBezTo>
                    <a:pt x="2610639" y="853172"/>
                    <a:pt x="2580503" y="838960"/>
                    <a:pt x="2604339" y="791412"/>
                  </a:cubicBezTo>
                  <a:cubicBezTo>
                    <a:pt x="2595393" y="774342"/>
                    <a:pt x="2544313" y="834641"/>
                    <a:pt x="2520429" y="793541"/>
                  </a:cubicBezTo>
                  <a:cubicBezTo>
                    <a:pt x="2498131" y="804824"/>
                    <a:pt x="2468845" y="814544"/>
                    <a:pt x="2453094" y="800382"/>
                  </a:cubicBezTo>
                  <a:cubicBezTo>
                    <a:pt x="2437343" y="786221"/>
                    <a:pt x="2445002" y="742393"/>
                    <a:pt x="2432273" y="727621"/>
                  </a:cubicBezTo>
                  <a:cubicBezTo>
                    <a:pt x="2419543" y="712848"/>
                    <a:pt x="2386510" y="700241"/>
                    <a:pt x="2376715" y="711747"/>
                  </a:cubicBezTo>
                  <a:cubicBezTo>
                    <a:pt x="2366920" y="723253"/>
                    <a:pt x="2403147" y="811740"/>
                    <a:pt x="2373504" y="796654"/>
                  </a:cubicBezTo>
                  <a:cubicBezTo>
                    <a:pt x="2366238" y="804730"/>
                    <a:pt x="2326097" y="785038"/>
                    <a:pt x="2333117" y="755443"/>
                  </a:cubicBezTo>
                  <a:cubicBezTo>
                    <a:pt x="2319502" y="738548"/>
                    <a:pt x="2311361" y="707813"/>
                    <a:pt x="2294983" y="690520"/>
                  </a:cubicBezTo>
                  <a:cubicBezTo>
                    <a:pt x="2278605" y="673227"/>
                    <a:pt x="2264976" y="666888"/>
                    <a:pt x="2247546" y="651685"/>
                  </a:cubicBezTo>
                  <a:cubicBezTo>
                    <a:pt x="2230116" y="636482"/>
                    <a:pt x="2199155" y="602644"/>
                    <a:pt x="2190400" y="599301"/>
                  </a:cubicBezTo>
                  <a:cubicBezTo>
                    <a:pt x="2181645" y="595958"/>
                    <a:pt x="2191889" y="625614"/>
                    <a:pt x="2195015" y="631627"/>
                  </a:cubicBezTo>
                  <a:cubicBezTo>
                    <a:pt x="2223379" y="659380"/>
                    <a:pt x="2245393" y="674433"/>
                    <a:pt x="2273757" y="702186"/>
                  </a:cubicBezTo>
                  <a:cubicBezTo>
                    <a:pt x="2281668" y="736641"/>
                    <a:pt x="2300692" y="744110"/>
                    <a:pt x="2240347" y="789677"/>
                  </a:cubicBezTo>
                  <a:cubicBezTo>
                    <a:pt x="2209762" y="791675"/>
                    <a:pt x="2202306" y="798717"/>
                    <a:pt x="2180728" y="771317"/>
                  </a:cubicBezTo>
                  <a:cubicBezTo>
                    <a:pt x="2216297" y="766141"/>
                    <a:pt x="2239197" y="763910"/>
                    <a:pt x="2239461" y="752269"/>
                  </a:cubicBezTo>
                  <a:cubicBezTo>
                    <a:pt x="2237727" y="737304"/>
                    <a:pt x="2244230" y="733925"/>
                    <a:pt x="2225175" y="712584"/>
                  </a:cubicBezTo>
                  <a:cubicBezTo>
                    <a:pt x="2172108" y="692945"/>
                    <a:pt x="2146316" y="637525"/>
                    <a:pt x="2120370" y="621044"/>
                  </a:cubicBezTo>
                  <a:lnTo>
                    <a:pt x="2096486" y="651795"/>
                  </a:lnTo>
                  <a:lnTo>
                    <a:pt x="2058499" y="669725"/>
                  </a:lnTo>
                  <a:cubicBezTo>
                    <a:pt x="2049049" y="668153"/>
                    <a:pt x="2038011" y="649121"/>
                    <a:pt x="2028561" y="647550"/>
                  </a:cubicBezTo>
                  <a:cubicBezTo>
                    <a:pt x="2021435" y="705520"/>
                    <a:pt x="2006374" y="763491"/>
                    <a:pt x="1959565" y="797651"/>
                  </a:cubicBezTo>
                  <a:cubicBezTo>
                    <a:pt x="1928075" y="806830"/>
                    <a:pt x="1912460" y="817597"/>
                    <a:pt x="1861922" y="798204"/>
                  </a:cubicBezTo>
                  <a:cubicBezTo>
                    <a:pt x="1832820" y="787154"/>
                    <a:pt x="1832291" y="753880"/>
                    <a:pt x="1817475" y="731718"/>
                  </a:cubicBezTo>
                  <a:cubicBezTo>
                    <a:pt x="1821093" y="706821"/>
                    <a:pt x="1827885" y="677161"/>
                    <a:pt x="1837852" y="652263"/>
                  </a:cubicBezTo>
                  <a:cubicBezTo>
                    <a:pt x="1863041" y="635519"/>
                    <a:pt x="1904105" y="644174"/>
                    <a:pt x="1922944" y="638543"/>
                  </a:cubicBezTo>
                  <a:cubicBezTo>
                    <a:pt x="1928112" y="681094"/>
                    <a:pt x="1949154" y="653801"/>
                    <a:pt x="1967022" y="675717"/>
                  </a:cubicBezTo>
                  <a:cubicBezTo>
                    <a:pt x="1968449" y="646541"/>
                    <a:pt x="1965114" y="636414"/>
                    <a:pt x="1977653" y="602476"/>
                  </a:cubicBezTo>
                  <a:cubicBezTo>
                    <a:pt x="1952538" y="575601"/>
                    <a:pt x="1930598" y="569362"/>
                    <a:pt x="1915007" y="532963"/>
                  </a:cubicBezTo>
                  <a:cubicBezTo>
                    <a:pt x="1985111" y="536113"/>
                    <a:pt x="1975844" y="524977"/>
                    <a:pt x="2014200" y="521778"/>
                  </a:cubicBezTo>
                  <a:cubicBezTo>
                    <a:pt x="2002719" y="503578"/>
                    <a:pt x="2016636" y="494903"/>
                    <a:pt x="2017855" y="481465"/>
                  </a:cubicBezTo>
                  <a:cubicBezTo>
                    <a:pt x="2057687" y="440119"/>
                    <a:pt x="2065772" y="447982"/>
                    <a:pt x="2121478" y="428860"/>
                  </a:cubicBezTo>
                  <a:cubicBezTo>
                    <a:pt x="2109099" y="414869"/>
                    <a:pt x="2104656" y="391352"/>
                    <a:pt x="2101801" y="367837"/>
                  </a:cubicBezTo>
                  <a:cubicBezTo>
                    <a:pt x="2114882" y="353884"/>
                    <a:pt x="2127963" y="355803"/>
                    <a:pt x="2141043" y="349786"/>
                  </a:cubicBezTo>
                  <a:cubicBezTo>
                    <a:pt x="2162233" y="354781"/>
                    <a:pt x="2169136" y="374064"/>
                    <a:pt x="2169691" y="396521"/>
                  </a:cubicBezTo>
                  <a:cubicBezTo>
                    <a:pt x="2181024" y="392632"/>
                    <a:pt x="2189182" y="401443"/>
                    <a:pt x="2194165" y="376919"/>
                  </a:cubicBezTo>
                  <a:cubicBezTo>
                    <a:pt x="2193943" y="351287"/>
                    <a:pt x="2181023" y="332004"/>
                    <a:pt x="2149054" y="303198"/>
                  </a:cubicBezTo>
                  <a:cubicBezTo>
                    <a:pt x="2133943" y="322542"/>
                    <a:pt x="2048988" y="330774"/>
                    <a:pt x="2024352" y="269161"/>
                  </a:cubicBezTo>
                  <a:cubicBezTo>
                    <a:pt x="2013493" y="253261"/>
                    <a:pt x="2083233" y="243156"/>
                    <a:pt x="2091834" y="218906"/>
                  </a:cubicBezTo>
                  <a:cubicBezTo>
                    <a:pt x="2116309" y="210531"/>
                    <a:pt x="2159372" y="215600"/>
                    <a:pt x="2172791" y="203033"/>
                  </a:cubicBezTo>
                  <a:cubicBezTo>
                    <a:pt x="2195870" y="184470"/>
                    <a:pt x="2139807" y="171543"/>
                    <a:pt x="2175523" y="149849"/>
                  </a:cubicBezTo>
                  <a:cubicBezTo>
                    <a:pt x="2225938" y="105139"/>
                    <a:pt x="2230319" y="68367"/>
                    <a:pt x="2329942" y="71279"/>
                  </a:cubicBezTo>
                  <a:cubicBezTo>
                    <a:pt x="2354006" y="55131"/>
                    <a:pt x="2375291" y="50491"/>
                    <a:pt x="2397965" y="51009"/>
                  </a:cubicBezTo>
                  <a:close/>
                  <a:moveTo>
                    <a:pt x="551074" y="18"/>
                  </a:moveTo>
                  <a:cubicBezTo>
                    <a:pt x="554737" y="-167"/>
                    <a:pt x="559381" y="1043"/>
                    <a:pt x="566090" y="4214"/>
                  </a:cubicBezTo>
                  <a:cubicBezTo>
                    <a:pt x="583712" y="19633"/>
                    <a:pt x="601334" y="68093"/>
                    <a:pt x="618955" y="83512"/>
                  </a:cubicBezTo>
                  <a:cubicBezTo>
                    <a:pt x="634336" y="48703"/>
                    <a:pt x="651368" y="43633"/>
                    <a:pt x="665096" y="117858"/>
                  </a:cubicBezTo>
                  <a:cubicBezTo>
                    <a:pt x="692937" y="127072"/>
                    <a:pt x="697651" y="75162"/>
                    <a:pt x="697407" y="39771"/>
                  </a:cubicBezTo>
                  <a:cubicBezTo>
                    <a:pt x="712814" y="17898"/>
                    <a:pt x="751349" y="52193"/>
                    <a:pt x="773363" y="63361"/>
                  </a:cubicBezTo>
                  <a:cubicBezTo>
                    <a:pt x="778735" y="79737"/>
                    <a:pt x="755120" y="126237"/>
                    <a:pt x="737901" y="141333"/>
                  </a:cubicBezTo>
                  <a:cubicBezTo>
                    <a:pt x="709413" y="169472"/>
                    <a:pt x="775642" y="170621"/>
                    <a:pt x="780854" y="195850"/>
                  </a:cubicBezTo>
                  <a:cubicBezTo>
                    <a:pt x="764884" y="228064"/>
                    <a:pt x="722776" y="202285"/>
                    <a:pt x="701556" y="209066"/>
                  </a:cubicBezTo>
                  <a:cubicBezTo>
                    <a:pt x="658860" y="202630"/>
                    <a:pt x="739246" y="154795"/>
                    <a:pt x="670052" y="153934"/>
                  </a:cubicBezTo>
                  <a:cubicBezTo>
                    <a:pt x="653532" y="151181"/>
                    <a:pt x="674637" y="216158"/>
                    <a:pt x="620607" y="187590"/>
                  </a:cubicBezTo>
                  <a:cubicBezTo>
                    <a:pt x="602179" y="196503"/>
                    <a:pt x="601967" y="225071"/>
                    <a:pt x="547918" y="207414"/>
                  </a:cubicBezTo>
                  <a:cubicBezTo>
                    <a:pt x="541777" y="231058"/>
                    <a:pt x="521194" y="243278"/>
                    <a:pt x="527594" y="268328"/>
                  </a:cubicBezTo>
                  <a:cubicBezTo>
                    <a:pt x="569195" y="286558"/>
                    <a:pt x="572800" y="326264"/>
                    <a:pt x="596230" y="356059"/>
                  </a:cubicBezTo>
                  <a:cubicBezTo>
                    <a:pt x="622009" y="354016"/>
                    <a:pt x="661005" y="337105"/>
                    <a:pt x="673568" y="349931"/>
                  </a:cubicBezTo>
                  <a:cubicBezTo>
                    <a:pt x="695191" y="384770"/>
                    <a:pt x="735977" y="365039"/>
                    <a:pt x="754960" y="383413"/>
                  </a:cubicBezTo>
                  <a:cubicBezTo>
                    <a:pt x="773942" y="401787"/>
                    <a:pt x="772604" y="443939"/>
                    <a:pt x="787462" y="460175"/>
                  </a:cubicBezTo>
                  <a:cubicBezTo>
                    <a:pt x="802321" y="476410"/>
                    <a:pt x="827002" y="471630"/>
                    <a:pt x="837503" y="462653"/>
                  </a:cubicBezTo>
                  <a:cubicBezTo>
                    <a:pt x="754268" y="351909"/>
                    <a:pt x="842844" y="408021"/>
                    <a:pt x="852122" y="381531"/>
                  </a:cubicBezTo>
                  <a:cubicBezTo>
                    <a:pt x="852282" y="348119"/>
                    <a:pt x="877222" y="316359"/>
                    <a:pt x="824517" y="299467"/>
                  </a:cubicBezTo>
                  <a:cubicBezTo>
                    <a:pt x="828686" y="284202"/>
                    <a:pt x="826247" y="283804"/>
                    <a:pt x="830415" y="268539"/>
                  </a:cubicBezTo>
                  <a:lnTo>
                    <a:pt x="828532" y="228717"/>
                  </a:lnTo>
                  <a:cubicBezTo>
                    <a:pt x="850086" y="235934"/>
                    <a:pt x="876595" y="233238"/>
                    <a:pt x="898148" y="240455"/>
                  </a:cubicBezTo>
                  <a:cubicBezTo>
                    <a:pt x="916321" y="248164"/>
                    <a:pt x="909713" y="209617"/>
                    <a:pt x="927885" y="217326"/>
                  </a:cubicBezTo>
                  <a:cubicBezTo>
                    <a:pt x="946608" y="233296"/>
                    <a:pt x="955419" y="249266"/>
                    <a:pt x="984054" y="248715"/>
                  </a:cubicBezTo>
                  <a:cubicBezTo>
                    <a:pt x="995503" y="274673"/>
                    <a:pt x="1016864" y="290720"/>
                    <a:pt x="1018401" y="326590"/>
                  </a:cubicBezTo>
                  <a:cubicBezTo>
                    <a:pt x="1072355" y="329664"/>
                    <a:pt x="1060227" y="286481"/>
                    <a:pt x="1082792" y="271382"/>
                  </a:cubicBezTo>
                  <a:cubicBezTo>
                    <a:pt x="1120847" y="273822"/>
                    <a:pt x="1097036" y="289558"/>
                    <a:pt x="1101348" y="321404"/>
                  </a:cubicBezTo>
                  <a:cubicBezTo>
                    <a:pt x="1116005" y="338001"/>
                    <a:pt x="1157950" y="340848"/>
                    <a:pt x="1167430" y="394094"/>
                  </a:cubicBezTo>
                  <a:cubicBezTo>
                    <a:pt x="1183124" y="408687"/>
                    <a:pt x="1206409" y="393162"/>
                    <a:pt x="1216991" y="400702"/>
                  </a:cubicBezTo>
                  <a:cubicBezTo>
                    <a:pt x="1227572" y="408242"/>
                    <a:pt x="1234296" y="428770"/>
                    <a:pt x="1230918" y="439332"/>
                  </a:cubicBezTo>
                  <a:cubicBezTo>
                    <a:pt x="1220621" y="480070"/>
                    <a:pt x="1190500" y="448118"/>
                    <a:pt x="1171944" y="459119"/>
                  </a:cubicBezTo>
                  <a:cubicBezTo>
                    <a:pt x="1155856" y="465896"/>
                    <a:pt x="1160498" y="497112"/>
                    <a:pt x="1149258" y="501475"/>
                  </a:cubicBezTo>
                  <a:cubicBezTo>
                    <a:pt x="1138017" y="505839"/>
                    <a:pt x="1126801" y="488330"/>
                    <a:pt x="1104499" y="485301"/>
                  </a:cubicBezTo>
                  <a:cubicBezTo>
                    <a:pt x="1074814" y="484635"/>
                    <a:pt x="1064953" y="493882"/>
                    <a:pt x="1035267" y="493216"/>
                  </a:cubicBezTo>
                  <a:lnTo>
                    <a:pt x="1022896" y="486723"/>
                  </a:lnTo>
                  <a:cubicBezTo>
                    <a:pt x="1009955" y="498287"/>
                    <a:pt x="969615" y="541723"/>
                    <a:pt x="957622" y="557645"/>
                  </a:cubicBezTo>
                  <a:cubicBezTo>
                    <a:pt x="945629" y="573566"/>
                    <a:pt x="957545" y="576195"/>
                    <a:pt x="960849" y="578948"/>
                  </a:cubicBezTo>
                  <a:cubicBezTo>
                    <a:pt x="962527" y="577354"/>
                    <a:pt x="1003853" y="555935"/>
                    <a:pt x="1005531" y="554341"/>
                  </a:cubicBezTo>
                  <a:cubicBezTo>
                    <a:pt x="1032860" y="522741"/>
                    <a:pt x="1042016" y="522530"/>
                    <a:pt x="1082561" y="525622"/>
                  </a:cubicBezTo>
                  <a:cubicBezTo>
                    <a:pt x="1072015" y="569106"/>
                    <a:pt x="1073034" y="576246"/>
                    <a:pt x="1105440" y="604862"/>
                  </a:cubicBezTo>
                  <a:cubicBezTo>
                    <a:pt x="1099485" y="623416"/>
                    <a:pt x="1074586" y="667310"/>
                    <a:pt x="1033615" y="595641"/>
                  </a:cubicBezTo>
                  <a:cubicBezTo>
                    <a:pt x="1009165" y="623095"/>
                    <a:pt x="1004801" y="627126"/>
                    <a:pt x="980212" y="645683"/>
                  </a:cubicBezTo>
                  <a:cubicBezTo>
                    <a:pt x="963692" y="665782"/>
                    <a:pt x="961194" y="718964"/>
                    <a:pt x="916321" y="699719"/>
                  </a:cubicBezTo>
                  <a:cubicBezTo>
                    <a:pt x="902836" y="716819"/>
                    <a:pt x="917902" y="720299"/>
                    <a:pt x="899301" y="748282"/>
                  </a:cubicBezTo>
                  <a:cubicBezTo>
                    <a:pt x="889664" y="770033"/>
                    <a:pt x="872888" y="799328"/>
                    <a:pt x="860152" y="821970"/>
                  </a:cubicBezTo>
                  <a:cubicBezTo>
                    <a:pt x="847416" y="844612"/>
                    <a:pt x="818902" y="851316"/>
                    <a:pt x="803061" y="865960"/>
                  </a:cubicBezTo>
                  <a:lnTo>
                    <a:pt x="768406" y="906531"/>
                  </a:lnTo>
                  <a:cubicBezTo>
                    <a:pt x="807812" y="972189"/>
                    <a:pt x="805916" y="1037848"/>
                    <a:pt x="797413" y="1053946"/>
                  </a:cubicBezTo>
                  <a:cubicBezTo>
                    <a:pt x="780438" y="1054202"/>
                    <a:pt x="746943" y="1014809"/>
                    <a:pt x="743184" y="947332"/>
                  </a:cubicBezTo>
                  <a:cubicBezTo>
                    <a:pt x="701589" y="957641"/>
                    <a:pt x="676513" y="948126"/>
                    <a:pt x="643178" y="925395"/>
                  </a:cubicBezTo>
                  <a:lnTo>
                    <a:pt x="606123" y="976339"/>
                  </a:lnTo>
                  <a:cubicBezTo>
                    <a:pt x="573575" y="950700"/>
                    <a:pt x="583981" y="946538"/>
                    <a:pt x="525001" y="955592"/>
                  </a:cubicBezTo>
                  <a:cubicBezTo>
                    <a:pt x="476157" y="1002054"/>
                    <a:pt x="468613" y="1043560"/>
                    <a:pt x="487503" y="1104890"/>
                  </a:cubicBezTo>
                  <a:cubicBezTo>
                    <a:pt x="491729" y="1173782"/>
                    <a:pt x="553777" y="1188158"/>
                    <a:pt x="587739" y="1220705"/>
                  </a:cubicBezTo>
                  <a:cubicBezTo>
                    <a:pt x="609373" y="1230271"/>
                    <a:pt x="593198" y="1172627"/>
                    <a:pt x="604087" y="1158984"/>
                  </a:cubicBezTo>
                  <a:cubicBezTo>
                    <a:pt x="614975" y="1145342"/>
                    <a:pt x="645086" y="1141331"/>
                    <a:pt x="653071" y="1138853"/>
                  </a:cubicBezTo>
                  <a:cubicBezTo>
                    <a:pt x="652713" y="1140607"/>
                    <a:pt x="683743" y="1129146"/>
                    <a:pt x="683384" y="1130900"/>
                  </a:cubicBezTo>
                  <a:cubicBezTo>
                    <a:pt x="721426" y="1159247"/>
                    <a:pt x="638869" y="1184290"/>
                    <a:pt x="658738" y="1265502"/>
                  </a:cubicBezTo>
                  <a:cubicBezTo>
                    <a:pt x="683109" y="1269908"/>
                    <a:pt x="704176" y="1285878"/>
                    <a:pt x="731851" y="1253938"/>
                  </a:cubicBezTo>
                  <a:cubicBezTo>
                    <a:pt x="725627" y="1345792"/>
                    <a:pt x="755747" y="1358349"/>
                    <a:pt x="767695" y="1410554"/>
                  </a:cubicBezTo>
                  <a:lnTo>
                    <a:pt x="836812" y="1384602"/>
                  </a:lnTo>
                  <a:lnTo>
                    <a:pt x="865338" y="1431781"/>
                  </a:lnTo>
                  <a:cubicBezTo>
                    <a:pt x="880130" y="1416291"/>
                    <a:pt x="868489" y="1387586"/>
                    <a:pt x="883280" y="1372097"/>
                  </a:cubicBezTo>
                  <a:cubicBezTo>
                    <a:pt x="902554" y="1366590"/>
                    <a:pt x="913568" y="1351171"/>
                    <a:pt x="932841" y="1345664"/>
                  </a:cubicBezTo>
                  <a:lnTo>
                    <a:pt x="1004052" y="1338384"/>
                  </a:lnTo>
                  <a:lnTo>
                    <a:pt x="1024779" y="1385793"/>
                  </a:lnTo>
                  <a:lnTo>
                    <a:pt x="1098583" y="1368562"/>
                  </a:lnTo>
                  <a:lnTo>
                    <a:pt x="1149258" y="1405137"/>
                  </a:lnTo>
                  <a:lnTo>
                    <a:pt x="1210844" y="1471872"/>
                  </a:lnTo>
                  <a:lnTo>
                    <a:pt x="1272891" y="1469989"/>
                  </a:lnTo>
                  <a:cubicBezTo>
                    <a:pt x="1339433" y="1504650"/>
                    <a:pt x="1333286" y="1590523"/>
                    <a:pt x="1323835" y="1618576"/>
                  </a:cubicBezTo>
                  <a:cubicBezTo>
                    <a:pt x="1344940" y="1625075"/>
                    <a:pt x="1361089" y="1606794"/>
                    <a:pt x="1382194" y="1613293"/>
                  </a:cubicBezTo>
                  <a:lnTo>
                    <a:pt x="1384386" y="1630903"/>
                  </a:lnTo>
                  <a:cubicBezTo>
                    <a:pt x="1387301" y="1640615"/>
                    <a:pt x="1393004" y="1631043"/>
                    <a:pt x="1407071" y="1641916"/>
                  </a:cubicBezTo>
                  <a:cubicBezTo>
                    <a:pt x="1416400" y="1653852"/>
                    <a:pt x="1432338" y="1621182"/>
                    <a:pt x="1441667" y="1633118"/>
                  </a:cubicBezTo>
                  <a:cubicBezTo>
                    <a:pt x="1449798" y="1651617"/>
                    <a:pt x="1441411" y="1675071"/>
                    <a:pt x="1434675" y="1693570"/>
                  </a:cubicBezTo>
                  <a:cubicBezTo>
                    <a:pt x="1462349" y="1705852"/>
                    <a:pt x="1493328" y="1645444"/>
                    <a:pt x="1527611" y="1656073"/>
                  </a:cubicBezTo>
                  <a:cubicBezTo>
                    <a:pt x="1734820" y="1646340"/>
                    <a:pt x="1624837" y="1914149"/>
                    <a:pt x="1534680" y="1886244"/>
                  </a:cubicBezTo>
                  <a:cubicBezTo>
                    <a:pt x="1534213" y="1964722"/>
                    <a:pt x="1530442" y="2008506"/>
                    <a:pt x="1500238" y="2063856"/>
                  </a:cubicBezTo>
                  <a:cubicBezTo>
                    <a:pt x="1470143" y="2113788"/>
                    <a:pt x="1448307" y="2138940"/>
                    <a:pt x="1363695" y="2152528"/>
                  </a:cubicBezTo>
                  <a:lnTo>
                    <a:pt x="1358489" y="2240028"/>
                  </a:lnTo>
                  <a:cubicBezTo>
                    <a:pt x="1342850" y="2263871"/>
                    <a:pt x="1325148" y="2265971"/>
                    <a:pt x="1309505" y="2275758"/>
                  </a:cubicBezTo>
                  <a:cubicBezTo>
                    <a:pt x="1293862" y="2285546"/>
                    <a:pt x="1276867" y="2287768"/>
                    <a:pt x="1274543" y="2303708"/>
                  </a:cubicBezTo>
                  <a:cubicBezTo>
                    <a:pt x="1259521" y="2327375"/>
                    <a:pt x="1279191" y="2369213"/>
                    <a:pt x="1229477" y="2374707"/>
                  </a:cubicBezTo>
                  <a:lnTo>
                    <a:pt x="1204966" y="2399468"/>
                  </a:lnTo>
                  <a:cubicBezTo>
                    <a:pt x="1191352" y="2413850"/>
                    <a:pt x="1225648" y="2421624"/>
                    <a:pt x="1212035" y="2436005"/>
                  </a:cubicBezTo>
                  <a:cubicBezTo>
                    <a:pt x="1187434" y="2441512"/>
                    <a:pt x="1187613" y="2488320"/>
                    <a:pt x="1143187" y="2465742"/>
                  </a:cubicBezTo>
                  <a:cubicBezTo>
                    <a:pt x="1124464" y="2477031"/>
                    <a:pt x="1124196" y="2483056"/>
                    <a:pt x="1117869" y="2503739"/>
                  </a:cubicBezTo>
                  <a:cubicBezTo>
                    <a:pt x="1111542" y="2521117"/>
                    <a:pt x="1082475" y="2528138"/>
                    <a:pt x="1088708" y="2556796"/>
                  </a:cubicBezTo>
                  <a:cubicBezTo>
                    <a:pt x="1081709" y="2583209"/>
                    <a:pt x="1041670" y="2593102"/>
                    <a:pt x="1036324" y="2626124"/>
                  </a:cubicBezTo>
                  <a:cubicBezTo>
                    <a:pt x="1083612" y="2695964"/>
                    <a:pt x="1018561" y="2693114"/>
                    <a:pt x="1009680" y="2726609"/>
                  </a:cubicBezTo>
                  <a:lnTo>
                    <a:pt x="874060" y="2678009"/>
                  </a:lnTo>
                  <a:cubicBezTo>
                    <a:pt x="883741" y="2605601"/>
                    <a:pt x="891771" y="2567886"/>
                    <a:pt x="901453" y="2495478"/>
                  </a:cubicBezTo>
                  <a:cubicBezTo>
                    <a:pt x="910263" y="2426093"/>
                    <a:pt x="894294" y="2478958"/>
                    <a:pt x="903105" y="2409573"/>
                  </a:cubicBezTo>
                  <a:cubicBezTo>
                    <a:pt x="912466" y="2351752"/>
                    <a:pt x="930087" y="2374880"/>
                    <a:pt x="939449" y="2317059"/>
                  </a:cubicBezTo>
                  <a:cubicBezTo>
                    <a:pt x="942753" y="2271903"/>
                    <a:pt x="937797" y="2277961"/>
                    <a:pt x="941101" y="2232805"/>
                  </a:cubicBezTo>
                  <a:cubicBezTo>
                    <a:pt x="954766" y="2149519"/>
                    <a:pt x="973387" y="2100925"/>
                    <a:pt x="967227" y="2025898"/>
                  </a:cubicBezTo>
                  <a:cubicBezTo>
                    <a:pt x="958365" y="1988163"/>
                    <a:pt x="942894" y="2001642"/>
                    <a:pt x="892731" y="1973820"/>
                  </a:cubicBezTo>
                  <a:cubicBezTo>
                    <a:pt x="838765" y="1939851"/>
                    <a:pt x="857488" y="1892666"/>
                    <a:pt x="839866" y="1842177"/>
                  </a:cubicBezTo>
                  <a:cubicBezTo>
                    <a:pt x="817225" y="1804129"/>
                    <a:pt x="789627" y="1769385"/>
                    <a:pt x="771941" y="1728033"/>
                  </a:cubicBezTo>
                  <a:cubicBezTo>
                    <a:pt x="757303" y="1701216"/>
                    <a:pt x="792226" y="1702484"/>
                    <a:pt x="800717" y="1677319"/>
                  </a:cubicBezTo>
                  <a:cubicBezTo>
                    <a:pt x="793020" y="1649958"/>
                    <a:pt x="760543" y="1634161"/>
                    <a:pt x="785887" y="1600192"/>
                  </a:cubicBezTo>
                  <a:cubicBezTo>
                    <a:pt x="802311" y="1580297"/>
                    <a:pt x="798911" y="1558751"/>
                    <a:pt x="841768" y="1545464"/>
                  </a:cubicBezTo>
                  <a:cubicBezTo>
                    <a:pt x="818563" y="1503088"/>
                    <a:pt x="836658" y="1478883"/>
                    <a:pt x="833278" y="1438159"/>
                  </a:cubicBezTo>
                  <a:lnTo>
                    <a:pt x="790363" y="1460096"/>
                  </a:lnTo>
                  <a:cubicBezTo>
                    <a:pt x="762964" y="1458297"/>
                    <a:pt x="740520" y="1444934"/>
                    <a:pt x="724685" y="1426614"/>
                  </a:cubicBezTo>
                  <a:cubicBezTo>
                    <a:pt x="709333" y="1415251"/>
                    <a:pt x="722758" y="1397978"/>
                    <a:pt x="716425" y="1388617"/>
                  </a:cubicBezTo>
                  <a:cubicBezTo>
                    <a:pt x="710092" y="1379255"/>
                    <a:pt x="691388" y="1380075"/>
                    <a:pt x="686688" y="1370444"/>
                  </a:cubicBezTo>
                  <a:cubicBezTo>
                    <a:pt x="675380" y="1344294"/>
                    <a:pt x="682167" y="1342421"/>
                    <a:pt x="646924" y="1319270"/>
                  </a:cubicBezTo>
                  <a:cubicBezTo>
                    <a:pt x="622144" y="1301648"/>
                    <a:pt x="577084" y="1290075"/>
                    <a:pt x="551222" y="1263062"/>
                  </a:cubicBezTo>
                  <a:cubicBezTo>
                    <a:pt x="525359" y="1249267"/>
                    <a:pt x="508173" y="1256768"/>
                    <a:pt x="473576" y="1241451"/>
                  </a:cubicBezTo>
                  <a:lnTo>
                    <a:pt x="360162" y="1197596"/>
                  </a:lnTo>
                  <a:cubicBezTo>
                    <a:pt x="300933" y="1124227"/>
                    <a:pt x="355692" y="1080596"/>
                    <a:pt x="291506" y="1041920"/>
                  </a:cubicBezTo>
                  <a:lnTo>
                    <a:pt x="256603" y="994991"/>
                  </a:lnTo>
                  <a:cubicBezTo>
                    <a:pt x="234986" y="958980"/>
                    <a:pt x="243105" y="954356"/>
                    <a:pt x="186795" y="910085"/>
                  </a:cubicBezTo>
                  <a:cubicBezTo>
                    <a:pt x="197033" y="940737"/>
                    <a:pt x="261789" y="1044079"/>
                    <a:pt x="272028" y="1074731"/>
                  </a:cubicBezTo>
                  <a:cubicBezTo>
                    <a:pt x="272553" y="1103750"/>
                    <a:pt x="253254" y="1083209"/>
                    <a:pt x="243867" y="1087448"/>
                  </a:cubicBezTo>
                  <a:cubicBezTo>
                    <a:pt x="228999" y="1068174"/>
                    <a:pt x="198302" y="1028765"/>
                    <a:pt x="182818" y="993781"/>
                  </a:cubicBezTo>
                  <a:cubicBezTo>
                    <a:pt x="167335" y="958797"/>
                    <a:pt x="158195" y="935336"/>
                    <a:pt x="147664" y="879196"/>
                  </a:cubicBezTo>
                  <a:cubicBezTo>
                    <a:pt x="135018" y="823283"/>
                    <a:pt x="82724" y="901184"/>
                    <a:pt x="43644" y="784146"/>
                  </a:cubicBezTo>
                  <a:cubicBezTo>
                    <a:pt x="-25421" y="674292"/>
                    <a:pt x="32721" y="637128"/>
                    <a:pt x="0" y="550403"/>
                  </a:cubicBezTo>
                  <a:cubicBezTo>
                    <a:pt x="46821" y="336765"/>
                    <a:pt x="182851" y="197470"/>
                    <a:pt x="333749" y="68086"/>
                  </a:cubicBezTo>
                  <a:cubicBezTo>
                    <a:pt x="326628" y="85778"/>
                    <a:pt x="393850" y="154684"/>
                    <a:pt x="470982" y="99686"/>
                  </a:cubicBezTo>
                  <a:lnTo>
                    <a:pt x="447163" y="70219"/>
                  </a:lnTo>
                  <a:cubicBezTo>
                    <a:pt x="463677" y="39957"/>
                    <a:pt x="491755" y="72472"/>
                    <a:pt x="506617" y="65339"/>
                  </a:cubicBezTo>
                  <a:lnTo>
                    <a:pt x="515319" y="23981"/>
                  </a:lnTo>
                  <a:cubicBezTo>
                    <a:pt x="537924" y="13670"/>
                    <a:pt x="540085" y="571"/>
                    <a:pt x="551074" y="1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41" name="CustomShape 6"/>
          <p:cNvSpPr/>
          <p:nvPr/>
        </p:nvSpPr>
        <p:spPr>
          <a:xfrm rot="21111600">
            <a:off x="2973240" y="3172680"/>
            <a:ext cx="379440" cy="914040"/>
          </a:xfrm>
          <a:custGeom>
            <a:avLst/>
            <a:gdLst/>
            <a:ahLst/>
            <a:rect l="l" t="t" r="r" b="b"/>
            <a:pathLst>
              <a:path w="380119" h="914845">
                <a:moveTo>
                  <a:pt x="290119" y="0"/>
                </a:moveTo>
                <a:cubicBezTo>
                  <a:pt x="339825" y="0"/>
                  <a:pt x="380119" y="40294"/>
                  <a:pt x="380119" y="90000"/>
                </a:cubicBezTo>
                <a:cubicBezTo>
                  <a:pt x="380119" y="139706"/>
                  <a:pt x="339825" y="180000"/>
                  <a:pt x="290119" y="180000"/>
                </a:cubicBezTo>
                <a:lnTo>
                  <a:pt x="267264" y="175386"/>
                </a:lnTo>
                <a:cubicBezTo>
                  <a:pt x="158183" y="374219"/>
                  <a:pt x="97267" y="595562"/>
                  <a:pt x="90985" y="821853"/>
                </a:cubicBezTo>
                <a:cubicBezTo>
                  <a:pt x="101533" y="831507"/>
                  <a:pt x="108000" y="845421"/>
                  <a:pt x="108000" y="860845"/>
                </a:cubicBezTo>
                <a:cubicBezTo>
                  <a:pt x="108000" y="890668"/>
                  <a:pt x="83823" y="914845"/>
                  <a:pt x="54000" y="914845"/>
                </a:cubicBezTo>
                <a:cubicBezTo>
                  <a:pt x="24177" y="914845"/>
                  <a:pt x="0" y="890668"/>
                  <a:pt x="0" y="860845"/>
                </a:cubicBezTo>
                <a:cubicBezTo>
                  <a:pt x="0" y="844865"/>
                  <a:pt x="6941" y="830506"/>
                  <a:pt x="18302" y="820986"/>
                </a:cubicBezTo>
                <a:cubicBezTo>
                  <a:pt x="24799" y="579323"/>
                  <a:pt x="90529" y="342975"/>
                  <a:pt x="207943" y="131051"/>
                </a:cubicBezTo>
                <a:lnTo>
                  <a:pt x="213221" y="133975"/>
                </a:lnTo>
                <a:cubicBezTo>
                  <a:pt x="204433" y="121520"/>
                  <a:pt x="200119" y="106264"/>
                  <a:pt x="200119" y="90000"/>
                </a:cubicBezTo>
                <a:cubicBezTo>
                  <a:pt x="200119" y="40294"/>
                  <a:pt x="240413" y="0"/>
                  <a:pt x="290119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2" name="CustomShape 7"/>
          <p:cNvSpPr/>
          <p:nvPr/>
        </p:nvSpPr>
        <p:spPr>
          <a:xfrm rot="1551600">
            <a:off x="3331080" y="2464560"/>
            <a:ext cx="379440" cy="914040"/>
          </a:xfrm>
          <a:custGeom>
            <a:avLst/>
            <a:gdLst/>
            <a:ahLst/>
            <a:rect l="l" t="t" r="r" b="b"/>
            <a:pathLst>
              <a:path w="380119" h="914845">
                <a:moveTo>
                  <a:pt x="290119" y="0"/>
                </a:moveTo>
                <a:cubicBezTo>
                  <a:pt x="339825" y="0"/>
                  <a:pt x="380119" y="40294"/>
                  <a:pt x="380119" y="90000"/>
                </a:cubicBezTo>
                <a:cubicBezTo>
                  <a:pt x="380119" y="139706"/>
                  <a:pt x="339825" y="180000"/>
                  <a:pt x="290119" y="180000"/>
                </a:cubicBezTo>
                <a:lnTo>
                  <a:pt x="267264" y="175386"/>
                </a:lnTo>
                <a:cubicBezTo>
                  <a:pt x="158183" y="374219"/>
                  <a:pt x="97267" y="595562"/>
                  <a:pt x="90985" y="821853"/>
                </a:cubicBezTo>
                <a:cubicBezTo>
                  <a:pt x="101533" y="831507"/>
                  <a:pt x="108000" y="845421"/>
                  <a:pt x="108000" y="860845"/>
                </a:cubicBezTo>
                <a:cubicBezTo>
                  <a:pt x="108000" y="890668"/>
                  <a:pt x="83823" y="914845"/>
                  <a:pt x="54000" y="914845"/>
                </a:cubicBezTo>
                <a:cubicBezTo>
                  <a:pt x="24177" y="914845"/>
                  <a:pt x="0" y="890668"/>
                  <a:pt x="0" y="860845"/>
                </a:cubicBezTo>
                <a:cubicBezTo>
                  <a:pt x="0" y="844865"/>
                  <a:pt x="6941" y="830506"/>
                  <a:pt x="18302" y="820986"/>
                </a:cubicBezTo>
                <a:cubicBezTo>
                  <a:pt x="24799" y="579323"/>
                  <a:pt x="90529" y="342975"/>
                  <a:pt x="207943" y="131051"/>
                </a:cubicBezTo>
                <a:lnTo>
                  <a:pt x="213221" y="133975"/>
                </a:lnTo>
                <a:cubicBezTo>
                  <a:pt x="204433" y="121520"/>
                  <a:pt x="200119" y="106264"/>
                  <a:pt x="200119" y="90000"/>
                </a:cubicBezTo>
                <a:cubicBezTo>
                  <a:pt x="200119" y="40294"/>
                  <a:pt x="240413" y="0"/>
                  <a:pt x="290119" y="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3" name="CustomShape 8"/>
          <p:cNvSpPr/>
          <p:nvPr/>
        </p:nvSpPr>
        <p:spPr>
          <a:xfrm rot="3411600">
            <a:off x="3996000" y="2059560"/>
            <a:ext cx="379440" cy="914040"/>
          </a:xfrm>
          <a:custGeom>
            <a:avLst/>
            <a:gdLst/>
            <a:ahLst/>
            <a:rect l="l" t="t" r="r" b="b"/>
            <a:pathLst>
              <a:path w="380119" h="914845">
                <a:moveTo>
                  <a:pt x="290119" y="0"/>
                </a:moveTo>
                <a:cubicBezTo>
                  <a:pt x="339825" y="0"/>
                  <a:pt x="380119" y="40294"/>
                  <a:pt x="380119" y="90000"/>
                </a:cubicBezTo>
                <a:cubicBezTo>
                  <a:pt x="380119" y="139706"/>
                  <a:pt x="339825" y="180000"/>
                  <a:pt x="290119" y="180000"/>
                </a:cubicBezTo>
                <a:lnTo>
                  <a:pt x="267264" y="175386"/>
                </a:lnTo>
                <a:cubicBezTo>
                  <a:pt x="158183" y="374219"/>
                  <a:pt x="97267" y="595562"/>
                  <a:pt x="90985" y="821853"/>
                </a:cubicBezTo>
                <a:cubicBezTo>
                  <a:pt x="101533" y="831507"/>
                  <a:pt x="108000" y="845421"/>
                  <a:pt x="108000" y="860845"/>
                </a:cubicBezTo>
                <a:cubicBezTo>
                  <a:pt x="108000" y="890668"/>
                  <a:pt x="83823" y="914845"/>
                  <a:pt x="54000" y="914845"/>
                </a:cubicBezTo>
                <a:cubicBezTo>
                  <a:pt x="24177" y="914845"/>
                  <a:pt x="0" y="890668"/>
                  <a:pt x="0" y="860845"/>
                </a:cubicBezTo>
                <a:cubicBezTo>
                  <a:pt x="0" y="844865"/>
                  <a:pt x="6941" y="830506"/>
                  <a:pt x="18302" y="820986"/>
                </a:cubicBezTo>
                <a:cubicBezTo>
                  <a:pt x="24799" y="579323"/>
                  <a:pt x="90529" y="342975"/>
                  <a:pt x="207943" y="131051"/>
                </a:cubicBezTo>
                <a:lnTo>
                  <a:pt x="213221" y="133975"/>
                </a:lnTo>
                <a:cubicBezTo>
                  <a:pt x="204433" y="121520"/>
                  <a:pt x="200119" y="106264"/>
                  <a:pt x="200119" y="90000"/>
                </a:cubicBezTo>
                <a:cubicBezTo>
                  <a:pt x="200119" y="40294"/>
                  <a:pt x="240413" y="0"/>
                  <a:pt x="29011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4" name="CustomShape 9"/>
          <p:cNvSpPr/>
          <p:nvPr/>
        </p:nvSpPr>
        <p:spPr>
          <a:xfrm rot="5331600">
            <a:off x="4788000" y="2071080"/>
            <a:ext cx="379440" cy="914040"/>
          </a:xfrm>
          <a:custGeom>
            <a:avLst/>
            <a:gdLst/>
            <a:ahLst/>
            <a:rect l="l" t="t" r="r" b="b"/>
            <a:pathLst>
              <a:path w="380119" h="914845">
                <a:moveTo>
                  <a:pt x="290119" y="0"/>
                </a:moveTo>
                <a:cubicBezTo>
                  <a:pt x="339825" y="0"/>
                  <a:pt x="380119" y="40294"/>
                  <a:pt x="380119" y="90000"/>
                </a:cubicBezTo>
                <a:cubicBezTo>
                  <a:pt x="380119" y="139706"/>
                  <a:pt x="339825" y="180000"/>
                  <a:pt x="290119" y="180000"/>
                </a:cubicBezTo>
                <a:lnTo>
                  <a:pt x="267264" y="175386"/>
                </a:lnTo>
                <a:cubicBezTo>
                  <a:pt x="158183" y="374219"/>
                  <a:pt x="97267" y="595562"/>
                  <a:pt x="90985" y="821853"/>
                </a:cubicBezTo>
                <a:cubicBezTo>
                  <a:pt x="101533" y="831507"/>
                  <a:pt x="108000" y="845421"/>
                  <a:pt x="108000" y="860845"/>
                </a:cubicBezTo>
                <a:cubicBezTo>
                  <a:pt x="108000" y="890668"/>
                  <a:pt x="83823" y="914845"/>
                  <a:pt x="54000" y="914845"/>
                </a:cubicBezTo>
                <a:cubicBezTo>
                  <a:pt x="24177" y="914845"/>
                  <a:pt x="0" y="890668"/>
                  <a:pt x="0" y="860845"/>
                </a:cubicBezTo>
                <a:cubicBezTo>
                  <a:pt x="0" y="844865"/>
                  <a:pt x="6941" y="830506"/>
                  <a:pt x="18302" y="820986"/>
                </a:cubicBezTo>
                <a:cubicBezTo>
                  <a:pt x="24799" y="579323"/>
                  <a:pt x="90529" y="342975"/>
                  <a:pt x="207943" y="131051"/>
                </a:cubicBezTo>
                <a:lnTo>
                  <a:pt x="213221" y="133975"/>
                </a:lnTo>
                <a:cubicBezTo>
                  <a:pt x="204433" y="121520"/>
                  <a:pt x="200119" y="106264"/>
                  <a:pt x="200119" y="90000"/>
                </a:cubicBezTo>
                <a:cubicBezTo>
                  <a:pt x="200119" y="40294"/>
                  <a:pt x="240413" y="0"/>
                  <a:pt x="2901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5" name="CustomShape 10"/>
          <p:cNvSpPr/>
          <p:nvPr/>
        </p:nvSpPr>
        <p:spPr>
          <a:xfrm rot="7251600">
            <a:off x="5446440" y="2494800"/>
            <a:ext cx="379440" cy="914040"/>
          </a:xfrm>
          <a:custGeom>
            <a:avLst/>
            <a:gdLst/>
            <a:ahLst/>
            <a:rect l="l" t="t" r="r" b="b"/>
            <a:pathLst>
              <a:path w="380119" h="914845">
                <a:moveTo>
                  <a:pt x="290119" y="0"/>
                </a:moveTo>
                <a:cubicBezTo>
                  <a:pt x="339825" y="0"/>
                  <a:pt x="380119" y="40294"/>
                  <a:pt x="380119" y="90000"/>
                </a:cubicBezTo>
                <a:cubicBezTo>
                  <a:pt x="380119" y="139706"/>
                  <a:pt x="339825" y="180000"/>
                  <a:pt x="290119" y="180000"/>
                </a:cubicBezTo>
                <a:lnTo>
                  <a:pt x="267264" y="175386"/>
                </a:lnTo>
                <a:cubicBezTo>
                  <a:pt x="158183" y="374219"/>
                  <a:pt x="97267" y="595562"/>
                  <a:pt x="90985" y="821853"/>
                </a:cubicBezTo>
                <a:cubicBezTo>
                  <a:pt x="101533" y="831507"/>
                  <a:pt x="108000" y="845421"/>
                  <a:pt x="108000" y="860845"/>
                </a:cubicBezTo>
                <a:cubicBezTo>
                  <a:pt x="108000" y="890668"/>
                  <a:pt x="83823" y="914845"/>
                  <a:pt x="54000" y="914845"/>
                </a:cubicBezTo>
                <a:cubicBezTo>
                  <a:pt x="24177" y="914845"/>
                  <a:pt x="0" y="890668"/>
                  <a:pt x="0" y="860845"/>
                </a:cubicBezTo>
                <a:cubicBezTo>
                  <a:pt x="0" y="844865"/>
                  <a:pt x="6941" y="830506"/>
                  <a:pt x="18302" y="820986"/>
                </a:cubicBezTo>
                <a:cubicBezTo>
                  <a:pt x="24799" y="579323"/>
                  <a:pt x="90529" y="342975"/>
                  <a:pt x="207943" y="131051"/>
                </a:cubicBezTo>
                <a:lnTo>
                  <a:pt x="213221" y="133975"/>
                </a:lnTo>
                <a:cubicBezTo>
                  <a:pt x="204433" y="121520"/>
                  <a:pt x="200119" y="106264"/>
                  <a:pt x="200119" y="90000"/>
                </a:cubicBezTo>
                <a:cubicBezTo>
                  <a:pt x="200119" y="40294"/>
                  <a:pt x="240413" y="0"/>
                  <a:pt x="2901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6" name="CustomShape 11"/>
          <p:cNvSpPr/>
          <p:nvPr/>
        </p:nvSpPr>
        <p:spPr>
          <a:xfrm>
            <a:off x="4181400" y="1743120"/>
            <a:ext cx="747360" cy="439200"/>
          </a:xfrm>
          <a:custGeom>
            <a:avLst/>
            <a:gdLst/>
            <a:ah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7" name="CustomShape 12"/>
          <p:cNvSpPr/>
          <p:nvPr/>
        </p:nvSpPr>
        <p:spPr>
          <a:xfrm>
            <a:off x="2943000" y="2108880"/>
            <a:ext cx="747360" cy="439200"/>
          </a:xfrm>
          <a:custGeom>
            <a:avLst/>
            <a:gdLst/>
            <a:ah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8" name="CustomShape 13"/>
          <p:cNvSpPr/>
          <p:nvPr/>
        </p:nvSpPr>
        <p:spPr>
          <a:xfrm>
            <a:off x="2268360" y="2830320"/>
            <a:ext cx="747360" cy="439200"/>
          </a:xfrm>
          <a:custGeom>
            <a:avLst/>
            <a:gdLst/>
            <a:ah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9" name="CustomShape 14"/>
          <p:cNvSpPr/>
          <p:nvPr/>
        </p:nvSpPr>
        <p:spPr>
          <a:xfrm>
            <a:off x="6063480" y="2972880"/>
            <a:ext cx="747360" cy="439200"/>
          </a:xfrm>
          <a:custGeom>
            <a:avLst/>
            <a:gdLst/>
            <a:ah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0" name="CustomShape 15"/>
          <p:cNvSpPr/>
          <p:nvPr/>
        </p:nvSpPr>
        <p:spPr>
          <a:xfrm>
            <a:off x="5508000" y="2067840"/>
            <a:ext cx="747360" cy="439200"/>
          </a:xfrm>
          <a:custGeom>
            <a:avLst/>
            <a:gdLst/>
            <a:ah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1" name="CustomShape 16"/>
          <p:cNvSpPr/>
          <p:nvPr/>
        </p:nvSpPr>
        <p:spPr>
          <a:xfrm rot="16200000">
            <a:off x="2552760" y="2953080"/>
            <a:ext cx="240120" cy="240120"/>
          </a:xfrm>
          <a:custGeom>
            <a:avLst/>
            <a:gdLst/>
            <a:ah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2" name="CustomShape 17"/>
          <p:cNvSpPr/>
          <p:nvPr/>
        </p:nvSpPr>
        <p:spPr>
          <a:xfrm>
            <a:off x="3220200" y="2270520"/>
            <a:ext cx="254880" cy="213120"/>
          </a:xfrm>
          <a:custGeom>
            <a:avLst/>
            <a:gdLst/>
            <a:ah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3" name="CustomShape 18"/>
          <p:cNvSpPr/>
          <p:nvPr/>
        </p:nvSpPr>
        <p:spPr>
          <a:xfrm rot="8100000">
            <a:off x="4441320" y="1895040"/>
            <a:ext cx="214920" cy="214920"/>
          </a:xfrm>
          <a:custGeom>
            <a:avLst/>
            <a:gdLst/>
            <a:ah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4" name="CustomShape 19"/>
          <p:cNvSpPr/>
          <p:nvPr/>
        </p:nvSpPr>
        <p:spPr>
          <a:xfrm rot="2700000">
            <a:off x="5795640" y="2147760"/>
            <a:ext cx="163800" cy="312120"/>
          </a:xfrm>
          <a:custGeom>
            <a:avLst/>
            <a:gdLst/>
            <a:ah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5" name="CustomShape 20"/>
          <p:cNvSpPr/>
          <p:nvPr/>
        </p:nvSpPr>
        <p:spPr>
          <a:xfrm>
            <a:off x="6353640" y="3146400"/>
            <a:ext cx="241200" cy="185040"/>
          </a:xfrm>
          <a:custGeom>
            <a:avLst/>
            <a:gdLst/>
            <a:ah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056" name="Group 21"/>
          <p:cNvGrpSpPr/>
          <p:nvPr/>
        </p:nvGrpSpPr>
        <p:grpSpPr>
          <a:xfrm>
            <a:off x="1005840" y="3479400"/>
            <a:ext cx="1926000" cy="854280"/>
            <a:chOff x="1005840" y="3479400"/>
            <a:chExt cx="1926000" cy="854280"/>
          </a:xfrm>
        </p:grpSpPr>
        <p:sp>
          <p:nvSpPr>
            <p:cNvPr id="1057" name="CustomShape 22"/>
            <p:cNvSpPr/>
            <p:nvPr/>
          </p:nvSpPr>
          <p:spPr>
            <a:xfrm>
              <a:off x="1005840" y="3696120"/>
              <a:ext cx="1926000" cy="637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058" name="CustomShape 23"/>
            <p:cNvSpPr/>
            <p:nvPr/>
          </p:nvSpPr>
          <p:spPr>
            <a:xfrm>
              <a:off x="1005840" y="3479400"/>
              <a:ext cx="19260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059" name="Group 24"/>
          <p:cNvGrpSpPr/>
          <p:nvPr/>
        </p:nvGrpSpPr>
        <p:grpSpPr>
          <a:xfrm>
            <a:off x="866880" y="1897200"/>
            <a:ext cx="1926000" cy="854640"/>
            <a:chOff x="866880" y="1897200"/>
            <a:chExt cx="1926000" cy="854640"/>
          </a:xfrm>
        </p:grpSpPr>
        <p:sp>
          <p:nvSpPr>
            <p:cNvPr id="1060" name="CustomShape 25"/>
            <p:cNvSpPr/>
            <p:nvPr/>
          </p:nvSpPr>
          <p:spPr>
            <a:xfrm>
              <a:off x="866880" y="2114280"/>
              <a:ext cx="1926000" cy="637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061" name="CustomShape 26"/>
            <p:cNvSpPr/>
            <p:nvPr/>
          </p:nvSpPr>
          <p:spPr>
            <a:xfrm>
              <a:off x="866880" y="1897200"/>
              <a:ext cx="19260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062" name="Group 27"/>
          <p:cNvGrpSpPr/>
          <p:nvPr/>
        </p:nvGrpSpPr>
        <p:grpSpPr>
          <a:xfrm>
            <a:off x="6372360" y="1996560"/>
            <a:ext cx="1926000" cy="854280"/>
            <a:chOff x="6372360" y="1996560"/>
            <a:chExt cx="1926000" cy="854280"/>
          </a:xfrm>
        </p:grpSpPr>
        <p:sp>
          <p:nvSpPr>
            <p:cNvPr id="1063" name="CustomShape 28"/>
            <p:cNvSpPr/>
            <p:nvPr/>
          </p:nvSpPr>
          <p:spPr>
            <a:xfrm>
              <a:off x="6372360" y="2213280"/>
              <a:ext cx="1926000" cy="637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38d4cd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064" name="CustomShape 29"/>
            <p:cNvSpPr/>
            <p:nvPr/>
          </p:nvSpPr>
          <p:spPr>
            <a:xfrm>
              <a:off x="6372360" y="1996560"/>
              <a:ext cx="19260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38d4c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065" name="Group 30"/>
          <p:cNvGrpSpPr/>
          <p:nvPr/>
        </p:nvGrpSpPr>
        <p:grpSpPr>
          <a:xfrm>
            <a:off x="6311160" y="3587760"/>
            <a:ext cx="1926000" cy="854640"/>
            <a:chOff x="6311160" y="3587760"/>
            <a:chExt cx="1926000" cy="854640"/>
          </a:xfrm>
        </p:grpSpPr>
        <p:sp>
          <p:nvSpPr>
            <p:cNvPr id="1066" name="CustomShape 31"/>
            <p:cNvSpPr/>
            <p:nvPr/>
          </p:nvSpPr>
          <p:spPr>
            <a:xfrm>
              <a:off x="6311160" y="3804840"/>
              <a:ext cx="1926000" cy="637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067" name="CustomShape 32"/>
            <p:cNvSpPr/>
            <p:nvPr/>
          </p:nvSpPr>
          <p:spPr>
            <a:xfrm>
              <a:off x="6311160" y="3587760"/>
              <a:ext cx="19260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068" name="Group 33"/>
          <p:cNvGrpSpPr/>
          <p:nvPr/>
        </p:nvGrpSpPr>
        <p:grpSpPr>
          <a:xfrm>
            <a:off x="3076560" y="1036440"/>
            <a:ext cx="2973960" cy="672120"/>
            <a:chOff x="3076560" y="1036440"/>
            <a:chExt cx="2973960" cy="672120"/>
          </a:xfrm>
        </p:grpSpPr>
        <p:sp>
          <p:nvSpPr>
            <p:cNvPr id="1069" name="CustomShape 34"/>
            <p:cNvSpPr/>
            <p:nvPr/>
          </p:nvSpPr>
          <p:spPr>
            <a:xfrm>
              <a:off x="3076560" y="1253520"/>
              <a:ext cx="2973960" cy="45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 can simply impress your audience and add a unique zing.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070" name="CustomShape 35"/>
            <p:cNvSpPr/>
            <p:nvPr/>
          </p:nvSpPr>
          <p:spPr>
            <a:xfrm>
              <a:off x="3076560" y="1036440"/>
              <a:ext cx="297396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sp>
        <p:nvSpPr>
          <p:cNvPr id="1071" name="CustomShape 36"/>
          <p:cNvSpPr/>
          <p:nvPr/>
        </p:nvSpPr>
        <p:spPr>
          <a:xfrm rot="9231600">
            <a:off x="5779800" y="3197520"/>
            <a:ext cx="379440" cy="914040"/>
          </a:xfrm>
          <a:custGeom>
            <a:avLst/>
            <a:gdLst/>
            <a:ahLst/>
            <a:rect l="l" t="t" r="r" b="b"/>
            <a:pathLst>
              <a:path w="380119" h="914845">
                <a:moveTo>
                  <a:pt x="290119" y="0"/>
                </a:moveTo>
                <a:cubicBezTo>
                  <a:pt x="339825" y="0"/>
                  <a:pt x="380119" y="40294"/>
                  <a:pt x="380119" y="90000"/>
                </a:cubicBezTo>
                <a:cubicBezTo>
                  <a:pt x="380119" y="139706"/>
                  <a:pt x="339825" y="180000"/>
                  <a:pt x="290119" y="180000"/>
                </a:cubicBezTo>
                <a:lnTo>
                  <a:pt x="267264" y="175386"/>
                </a:lnTo>
                <a:cubicBezTo>
                  <a:pt x="158183" y="374219"/>
                  <a:pt x="97267" y="595562"/>
                  <a:pt x="90985" y="821853"/>
                </a:cubicBezTo>
                <a:cubicBezTo>
                  <a:pt x="101533" y="831507"/>
                  <a:pt x="108000" y="845421"/>
                  <a:pt x="108000" y="860845"/>
                </a:cubicBezTo>
                <a:cubicBezTo>
                  <a:pt x="108000" y="890668"/>
                  <a:pt x="83823" y="914845"/>
                  <a:pt x="54000" y="914845"/>
                </a:cubicBezTo>
                <a:cubicBezTo>
                  <a:pt x="24177" y="914845"/>
                  <a:pt x="0" y="890668"/>
                  <a:pt x="0" y="860845"/>
                </a:cubicBezTo>
                <a:cubicBezTo>
                  <a:pt x="0" y="844865"/>
                  <a:pt x="6941" y="830506"/>
                  <a:pt x="18302" y="820986"/>
                </a:cubicBezTo>
                <a:cubicBezTo>
                  <a:pt x="24799" y="579323"/>
                  <a:pt x="90529" y="342975"/>
                  <a:pt x="207943" y="131051"/>
                </a:cubicBezTo>
                <a:lnTo>
                  <a:pt x="213221" y="133975"/>
                </a:lnTo>
                <a:cubicBezTo>
                  <a:pt x="204433" y="121520"/>
                  <a:pt x="200119" y="106264"/>
                  <a:pt x="200119" y="90000"/>
                </a:cubicBezTo>
                <a:cubicBezTo>
                  <a:pt x="200119" y="40294"/>
                  <a:pt x="240413" y="0"/>
                  <a:pt x="290119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CustomShape 1"/>
          <p:cNvSpPr/>
          <p:nvPr/>
        </p:nvSpPr>
        <p:spPr>
          <a:xfrm>
            <a:off x="0" y="123480"/>
            <a:ext cx="914328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Latar Belakang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703" name="CustomShape 2"/>
          <p:cNvSpPr/>
          <p:nvPr/>
        </p:nvSpPr>
        <p:spPr>
          <a:xfrm>
            <a:off x="0" y="699480"/>
            <a:ext cx="914328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sp>
        <p:nvSpPr>
          <p:cNvPr id="704" name="CustomShape 3"/>
          <p:cNvSpPr/>
          <p:nvPr/>
        </p:nvSpPr>
        <p:spPr>
          <a:xfrm>
            <a:off x="2952000" y="1437480"/>
            <a:ext cx="3239280" cy="3239280"/>
          </a:xfrm>
          <a:prstGeom prst="blockArc">
            <a:avLst>
              <a:gd name="adj1" fmla="val 10800000"/>
              <a:gd name="adj2" fmla="val 16227627"/>
              <a:gd name="adj3" fmla="val 1859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5" name="CustomShape 4"/>
          <p:cNvSpPr/>
          <p:nvPr/>
        </p:nvSpPr>
        <p:spPr>
          <a:xfrm rot="5400000">
            <a:off x="2952720" y="1436760"/>
            <a:ext cx="3239280" cy="3239280"/>
          </a:xfrm>
          <a:prstGeom prst="blockArc">
            <a:avLst>
              <a:gd name="adj1" fmla="val 10800000"/>
              <a:gd name="adj2" fmla="val 16227627"/>
              <a:gd name="adj3" fmla="val 1859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6" name="CustomShape 5"/>
          <p:cNvSpPr/>
          <p:nvPr/>
        </p:nvSpPr>
        <p:spPr>
          <a:xfrm rot="10800000">
            <a:off x="6192360" y="4680000"/>
            <a:ext cx="3239280" cy="3239280"/>
          </a:xfrm>
          <a:prstGeom prst="blockArc">
            <a:avLst>
              <a:gd name="adj1" fmla="val 10800000"/>
              <a:gd name="adj2" fmla="val 16227627"/>
              <a:gd name="adj3" fmla="val 1859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7" name="CustomShape 6"/>
          <p:cNvSpPr/>
          <p:nvPr/>
        </p:nvSpPr>
        <p:spPr>
          <a:xfrm rot="16200000">
            <a:off x="2952000" y="1438200"/>
            <a:ext cx="3239280" cy="3239280"/>
          </a:xfrm>
          <a:prstGeom prst="blockArc">
            <a:avLst>
              <a:gd name="adj1" fmla="val 10800000"/>
              <a:gd name="adj2" fmla="val 16227627"/>
              <a:gd name="adj3" fmla="val 1859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8" name="CustomShape 7"/>
          <p:cNvSpPr/>
          <p:nvPr/>
        </p:nvSpPr>
        <p:spPr>
          <a:xfrm rot="5400000">
            <a:off x="4303800" y="1500480"/>
            <a:ext cx="1018080" cy="54612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9" name="CustomShape 8"/>
          <p:cNvSpPr/>
          <p:nvPr/>
        </p:nvSpPr>
        <p:spPr>
          <a:xfrm rot="10800000">
            <a:off x="6408000" y="3603960"/>
            <a:ext cx="1018080" cy="54612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0" name="CustomShape 9"/>
          <p:cNvSpPr/>
          <p:nvPr/>
        </p:nvSpPr>
        <p:spPr>
          <a:xfrm rot="16200000">
            <a:off x="3812400" y="4093560"/>
            <a:ext cx="1018080" cy="54612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1" name="CustomShape 10"/>
          <p:cNvSpPr/>
          <p:nvPr/>
        </p:nvSpPr>
        <p:spPr>
          <a:xfrm>
            <a:off x="2720520" y="2504880"/>
            <a:ext cx="1018080" cy="546120"/>
          </a:xfrm>
          <a:prstGeom prst="triangle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712" name="Group 11"/>
          <p:cNvGrpSpPr/>
          <p:nvPr/>
        </p:nvGrpSpPr>
        <p:grpSpPr>
          <a:xfrm>
            <a:off x="380880" y="1774080"/>
            <a:ext cx="2538720" cy="854640"/>
            <a:chOff x="380880" y="1774080"/>
            <a:chExt cx="2538720" cy="854640"/>
          </a:xfrm>
        </p:grpSpPr>
        <p:sp>
          <p:nvSpPr>
            <p:cNvPr id="713" name="CustomShape 12"/>
            <p:cNvSpPr/>
            <p:nvPr/>
          </p:nvSpPr>
          <p:spPr>
            <a:xfrm>
              <a:off x="380880" y="1991160"/>
              <a:ext cx="2538720" cy="637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 and appeal to your Presentations.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714" name="CustomShape 13"/>
            <p:cNvSpPr/>
            <p:nvPr/>
          </p:nvSpPr>
          <p:spPr>
            <a:xfrm>
              <a:off x="380880" y="1774080"/>
              <a:ext cx="253872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715" name="Group 14"/>
          <p:cNvGrpSpPr/>
          <p:nvPr/>
        </p:nvGrpSpPr>
        <p:grpSpPr>
          <a:xfrm>
            <a:off x="380880" y="3574080"/>
            <a:ext cx="2538720" cy="854640"/>
            <a:chOff x="380880" y="3574080"/>
            <a:chExt cx="2538720" cy="854640"/>
          </a:xfrm>
        </p:grpSpPr>
        <p:sp>
          <p:nvSpPr>
            <p:cNvPr id="716" name="CustomShape 15"/>
            <p:cNvSpPr/>
            <p:nvPr/>
          </p:nvSpPr>
          <p:spPr>
            <a:xfrm>
              <a:off x="380880" y="3791160"/>
              <a:ext cx="2538720" cy="637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17376"/>
                  </a:solidFill>
                  <a:latin typeface="Arial"/>
                  <a:ea typeface="Arial Unicode MS"/>
                </a:rPr>
                <a:t>You can simply impress your audience and add a unique zing and appeal to your Presentations.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717" name="CustomShape 16"/>
            <p:cNvSpPr/>
            <p:nvPr/>
          </p:nvSpPr>
          <p:spPr>
            <a:xfrm>
              <a:off x="380880" y="3574080"/>
              <a:ext cx="253872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17376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718" name="Group 17"/>
          <p:cNvGrpSpPr/>
          <p:nvPr/>
        </p:nvGrpSpPr>
        <p:grpSpPr>
          <a:xfrm>
            <a:off x="6156000" y="1774080"/>
            <a:ext cx="2538720" cy="854640"/>
            <a:chOff x="6156000" y="1774080"/>
            <a:chExt cx="2538720" cy="854640"/>
          </a:xfrm>
        </p:grpSpPr>
        <p:sp>
          <p:nvSpPr>
            <p:cNvPr id="719" name="CustomShape 18"/>
            <p:cNvSpPr/>
            <p:nvPr/>
          </p:nvSpPr>
          <p:spPr>
            <a:xfrm>
              <a:off x="6156000" y="1991160"/>
              <a:ext cx="2538720" cy="637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 can simply impress your audience and add a unique zing and appeal to your Presentations.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720" name="CustomShape 19"/>
            <p:cNvSpPr/>
            <p:nvPr/>
          </p:nvSpPr>
          <p:spPr>
            <a:xfrm>
              <a:off x="6156000" y="1774080"/>
              <a:ext cx="253872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721" name="Group 20"/>
          <p:cNvGrpSpPr/>
          <p:nvPr/>
        </p:nvGrpSpPr>
        <p:grpSpPr>
          <a:xfrm>
            <a:off x="6156000" y="3574080"/>
            <a:ext cx="2538720" cy="854640"/>
            <a:chOff x="6156000" y="3574080"/>
            <a:chExt cx="2538720" cy="854640"/>
          </a:xfrm>
        </p:grpSpPr>
        <p:sp>
          <p:nvSpPr>
            <p:cNvPr id="722" name="CustomShape 21"/>
            <p:cNvSpPr/>
            <p:nvPr/>
          </p:nvSpPr>
          <p:spPr>
            <a:xfrm>
              <a:off x="6156000" y="3791160"/>
              <a:ext cx="2538720" cy="637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38d4cd"/>
                  </a:solidFill>
                  <a:latin typeface="Arial"/>
                  <a:ea typeface="Arial Unicode MS"/>
                </a:rPr>
                <a:t>You can simply impress your audience and add a unique zing and appeal to your Presentations.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723" name="CustomShape 22"/>
            <p:cNvSpPr/>
            <p:nvPr/>
          </p:nvSpPr>
          <p:spPr>
            <a:xfrm>
              <a:off x="6156000" y="3574080"/>
              <a:ext cx="253872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38d4c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sp>
        <p:nvSpPr>
          <p:cNvPr id="724" name="CustomShape 23"/>
          <p:cNvSpPr/>
          <p:nvPr/>
        </p:nvSpPr>
        <p:spPr>
          <a:xfrm>
            <a:off x="3132000" y="3538800"/>
            <a:ext cx="842760" cy="84276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5" name="CustomShape 24"/>
          <p:cNvSpPr/>
          <p:nvPr/>
        </p:nvSpPr>
        <p:spPr>
          <a:xfrm>
            <a:off x="3132000" y="1687680"/>
            <a:ext cx="842760" cy="842760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6" name="CustomShape 25"/>
          <p:cNvSpPr/>
          <p:nvPr/>
        </p:nvSpPr>
        <p:spPr>
          <a:xfrm>
            <a:off x="5148000" y="1687680"/>
            <a:ext cx="842760" cy="8427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7" name="CustomShape 26"/>
          <p:cNvSpPr/>
          <p:nvPr/>
        </p:nvSpPr>
        <p:spPr>
          <a:xfrm>
            <a:off x="5148000" y="3538800"/>
            <a:ext cx="842760" cy="84276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8" name="CustomShape 27"/>
          <p:cNvSpPr/>
          <p:nvPr/>
        </p:nvSpPr>
        <p:spPr>
          <a:xfrm>
            <a:off x="3405600" y="1950840"/>
            <a:ext cx="321840" cy="301320"/>
          </a:xfrm>
          <a:custGeom>
            <a:avLst/>
            <a:gdLst/>
            <a:ahLst/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9" name="CustomShape 28"/>
          <p:cNvSpPr/>
          <p:nvPr/>
        </p:nvSpPr>
        <p:spPr>
          <a:xfrm rot="2700000">
            <a:off x="5447520" y="3754800"/>
            <a:ext cx="243720" cy="437400"/>
          </a:xfrm>
          <a:custGeom>
            <a:avLst/>
            <a:gdLst/>
            <a:ah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0" name="CustomShape 29"/>
          <p:cNvSpPr/>
          <p:nvPr/>
        </p:nvSpPr>
        <p:spPr>
          <a:xfrm>
            <a:off x="5404680" y="1920600"/>
            <a:ext cx="359280" cy="362160"/>
          </a:xfrm>
          <a:custGeom>
            <a:avLst/>
            <a:gdLst/>
            <a:ah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1" name="CustomShape 30"/>
          <p:cNvSpPr/>
          <p:nvPr/>
        </p:nvSpPr>
        <p:spPr>
          <a:xfrm>
            <a:off x="3405960" y="3851280"/>
            <a:ext cx="294480" cy="226080"/>
          </a:xfrm>
          <a:custGeom>
            <a:avLst/>
            <a:gdLst/>
            <a:ah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2" name="CustomShape 31"/>
          <p:cNvSpPr/>
          <p:nvPr/>
        </p:nvSpPr>
        <p:spPr>
          <a:xfrm>
            <a:off x="3963600" y="2437920"/>
            <a:ext cx="1216080" cy="1226160"/>
          </a:xfrm>
          <a:custGeom>
            <a:avLst/>
            <a:gdLst/>
            <a:ah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3" name="CustomShape 32"/>
          <p:cNvSpPr/>
          <p:nvPr/>
        </p:nvSpPr>
        <p:spPr>
          <a:xfrm>
            <a:off x="4296240" y="1550880"/>
            <a:ext cx="4640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id-ID" sz="2000" spc="-1" strike="noStrike">
                <a:solidFill>
                  <a:srgbClr val="ffffff"/>
                </a:solidFill>
                <a:latin typeface="Arial"/>
                <a:ea typeface="Arial Unicode MS"/>
              </a:rPr>
              <a:t>01</a:t>
            </a:r>
            <a:endParaRPr b="0" lang="id-ID" sz="2000" spc="-1" strike="noStrike">
              <a:latin typeface="Arial"/>
            </a:endParaRPr>
          </a:p>
        </p:txBody>
      </p:sp>
      <p:sp>
        <p:nvSpPr>
          <p:cNvPr id="734" name="CustomShape 33"/>
          <p:cNvSpPr/>
          <p:nvPr/>
        </p:nvSpPr>
        <p:spPr>
          <a:xfrm>
            <a:off x="5673600" y="2857320"/>
            <a:ext cx="4640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id-ID" sz="2000" spc="-1" strike="noStrike">
                <a:solidFill>
                  <a:srgbClr val="ffffff"/>
                </a:solidFill>
                <a:latin typeface="Arial"/>
                <a:ea typeface="Arial Unicode MS"/>
              </a:rPr>
              <a:t>02</a:t>
            </a:r>
            <a:endParaRPr b="0" lang="id-ID" sz="2000" spc="-1" strike="noStrike">
              <a:latin typeface="Arial"/>
            </a:endParaRPr>
          </a:p>
        </p:txBody>
      </p:sp>
      <p:sp>
        <p:nvSpPr>
          <p:cNvPr id="735" name="CustomShape 34"/>
          <p:cNvSpPr/>
          <p:nvPr/>
        </p:nvSpPr>
        <p:spPr>
          <a:xfrm>
            <a:off x="4296240" y="4163760"/>
            <a:ext cx="4640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id-ID" sz="2000" spc="-1" strike="noStrike">
                <a:solidFill>
                  <a:srgbClr val="ffffff"/>
                </a:solidFill>
                <a:latin typeface="Arial"/>
                <a:ea typeface="Arial Unicode MS"/>
              </a:rPr>
              <a:t>03</a:t>
            </a:r>
            <a:endParaRPr b="0" lang="id-ID" sz="2000" spc="-1" strike="noStrike">
              <a:latin typeface="Arial"/>
            </a:endParaRPr>
          </a:p>
        </p:txBody>
      </p:sp>
      <p:sp>
        <p:nvSpPr>
          <p:cNvPr id="736" name="CustomShape 35"/>
          <p:cNvSpPr/>
          <p:nvPr/>
        </p:nvSpPr>
        <p:spPr>
          <a:xfrm>
            <a:off x="2997360" y="2851560"/>
            <a:ext cx="4640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id-ID" sz="2000" spc="-1" strike="noStrike">
                <a:solidFill>
                  <a:srgbClr val="ffffff"/>
                </a:solidFill>
                <a:latin typeface="Arial"/>
                <a:ea typeface="Arial Unicode MS"/>
              </a:rPr>
              <a:t>04</a:t>
            </a:r>
            <a:endParaRPr b="0" lang="id-ID" sz="20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CustomShape 1"/>
          <p:cNvSpPr/>
          <p:nvPr/>
        </p:nvSpPr>
        <p:spPr>
          <a:xfrm>
            <a:off x="0" y="123480"/>
            <a:ext cx="914328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Infographic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073" name="CustomShape 2"/>
          <p:cNvSpPr/>
          <p:nvPr/>
        </p:nvSpPr>
        <p:spPr>
          <a:xfrm>
            <a:off x="0" y="699480"/>
            <a:ext cx="914328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ffffff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pSp>
        <p:nvGrpSpPr>
          <p:cNvPr id="1074" name="Group 3"/>
          <p:cNvGrpSpPr/>
          <p:nvPr/>
        </p:nvGrpSpPr>
        <p:grpSpPr>
          <a:xfrm>
            <a:off x="2051640" y="2285640"/>
            <a:ext cx="4968000" cy="2526480"/>
            <a:chOff x="2051640" y="2285640"/>
            <a:chExt cx="4968000" cy="2526480"/>
          </a:xfrm>
        </p:grpSpPr>
        <p:pic>
          <p:nvPicPr>
            <p:cNvPr id="1075" name="Picture 3" descr=""/>
            <p:cNvPicPr/>
            <p:nvPr/>
          </p:nvPicPr>
          <p:blipFill>
            <a:blip r:embed="rId1"/>
            <a:stretch/>
          </p:blipFill>
          <p:spPr>
            <a:xfrm>
              <a:off x="2051640" y="2285640"/>
              <a:ext cx="4968000" cy="2526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76" name="CustomShape 4"/>
            <p:cNvSpPr/>
            <p:nvPr/>
          </p:nvSpPr>
          <p:spPr>
            <a:xfrm>
              <a:off x="3420000" y="2640960"/>
              <a:ext cx="2332440" cy="1703880"/>
            </a:xfrm>
            <a:prstGeom prst="rect">
              <a:avLst/>
            </a:prstGeom>
            <a:solidFill>
              <a:srgbClr val="179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77" name="CustomShape 5"/>
          <p:cNvSpPr/>
          <p:nvPr/>
        </p:nvSpPr>
        <p:spPr>
          <a:xfrm rot="20700000">
            <a:off x="5666760" y="1610640"/>
            <a:ext cx="342000" cy="51120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8" name="CustomShape 6"/>
          <p:cNvSpPr/>
          <p:nvPr/>
        </p:nvSpPr>
        <p:spPr>
          <a:xfrm rot="900000">
            <a:off x="4164840" y="1873800"/>
            <a:ext cx="218880" cy="49932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9" name="CustomShape 7"/>
          <p:cNvSpPr/>
          <p:nvPr/>
        </p:nvSpPr>
        <p:spPr>
          <a:xfrm rot="20700000">
            <a:off x="3377880" y="1464480"/>
            <a:ext cx="218880" cy="49932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0" name="CustomShape 8"/>
          <p:cNvSpPr/>
          <p:nvPr/>
        </p:nvSpPr>
        <p:spPr>
          <a:xfrm>
            <a:off x="3712320" y="1904760"/>
            <a:ext cx="342000" cy="51120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1" name="CustomShape 9"/>
          <p:cNvSpPr/>
          <p:nvPr/>
        </p:nvSpPr>
        <p:spPr>
          <a:xfrm rot="20700000">
            <a:off x="2887920" y="2045520"/>
            <a:ext cx="342000" cy="51120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2" name="CustomShape 10"/>
          <p:cNvSpPr/>
          <p:nvPr/>
        </p:nvSpPr>
        <p:spPr>
          <a:xfrm rot="900000">
            <a:off x="4755240" y="3129840"/>
            <a:ext cx="218880" cy="49932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3" name="CustomShape 11"/>
          <p:cNvSpPr/>
          <p:nvPr/>
        </p:nvSpPr>
        <p:spPr>
          <a:xfrm>
            <a:off x="5062320" y="1871640"/>
            <a:ext cx="218880" cy="49932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4" name="CustomShape 12"/>
          <p:cNvSpPr/>
          <p:nvPr/>
        </p:nvSpPr>
        <p:spPr>
          <a:xfrm rot="20700000">
            <a:off x="4278600" y="3573720"/>
            <a:ext cx="342000" cy="51120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5" name="CustomShape 13"/>
          <p:cNvSpPr/>
          <p:nvPr/>
        </p:nvSpPr>
        <p:spPr>
          <a:xfrm>
            <a:off x="5644440" y="2215080"/>
            <a:ext cx="177840" cy="26568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6" name="CustomShape 14"/>
          <p:cNvSpPr/>
          <p:nvPr/>
        </p:nvSpPr>
        <p:spPr>
          <a:xfrm rot="20700000">
            <a:off x="3259440" y="2897280"/>
            <a:ext cx="113760" cy="25956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7" name="CustomShape 15"/>
          <p:cNvSpPr/>
          <p:nvPr/>
        </p:nvSpPr>
        <p:spPr>
          <a:xfrm rot="20700000">
            <a:off x="5163840" y="3129480"/>
            <a:ext cx="113760" cy="25956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8" name="CustomShape 16"/>
          <p:cNvSpPr/>
          <p:nvPr/>
        </p:nvSpPr>
        <p:spPr>
          <a:xfrm>
            <a:off x="3585240" y="2536920"/>
            <a:ext cx="177840" cy="26568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9" name="CustomShape 17"/>
          <p:cNvSpPr/>
          <p:nvPr/>
        </p:nvSpPr>
        <p:spPr>
          <a:xfrm rot="900000">
            <a:off x="3584880" y="2536560"/>
            <a:ext cx="177840" cy="26568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0" name="CustomShape 18"/>
          <p:cNvSpPr/>
          <p:nvPr/>
        </p:nvSpPr>
        <p:spPr>
          <a:xfrm>
            <a:off x="4051080" y="2532600"/>
            <a:ext cx="113760" cy="25956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1" name="CustomShape 19"/>
          <p:cNvSpPr/>
          <p:nvPr/>
        </p:nvSpPr>
        <p:spPr>
          <a:xfrm>
            <a:off x="4523760" y="2221560"/>
            <a:ext cx="113760" cy="25956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2" name="CustomShape 20"/>
          <p:cNvSpPr/>
          <p:nvPr/>
        </p:nvSpPr>
        <p:spPr>
          <a:xfrm>
            <a:off x="5205240" y="3497760"/>
            <a:ext cx="177840" cy="26568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3" name="CustomShape 21"/>
          <p:cNvSpPr/>
          <p:nvPr/>
        </p:nvSpPr>
        <p:spPr>
          <a:xfrm rot="20700000">
            <a:off x="5926320" y="2419200"/>
            <a:ext cx="177840" cy="26568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4" name="CustomShape 22"/>
          <p:cNvSpPr/>
          <p:nvPr/>
        </p:nvSpPr>
        <p:spPr>
          <a:xfrm>
            <a:off x="5627520" y="2707560"/>
            <a:ext cx="113760" cy="25956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5" name="CustomShape 23"/>
          <p:cNvSpPr/>
          <p:nvPr/>
        </p:nvSpPr>
        <p:spPr>
          <a:xfrm rot="20700000">
            <a:off x="3273480" y="1888920"/>
            <a:ext cx="113760" cy="25956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6" name="CustomShape 24"/>
          <p:cNvSpPr/>
          <p:nvPr/>
        </p:nvSpPr>
        <p:spPr>
          <a:xfrm>
            <a:off x="5115960" y="2650320"/>
            <a:ext cx="177840" cy="26568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7" name="CustomShape 25"/>
          <p:cNvSpPr/>
          <p:nvPr/>
        </p:nvSpPr>
        <p:spPr>
          <a:xfrm>
            <a:off x="3820320" y="3355920"/>
            <a:ext cx="126720" cy="18972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8" name="CustomShape 26"/>
          <p:cNvSpPr/>
          <p:nvPr/>
        </p:nvSpPr>
        <p:spPr>
          <a:xfrm>
            <a:off x="4052880" y="3348000"/>
            <a:ext cx="81000" cy="18504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9" name="CustomShape 27"/>
          <p:cNvSpPr/>
          <p:nvPr/>
        </p:nvSpPr>
        <p:spPr>
          <a:xfrm rot="900000">
            <a:off x="4827960" y="2526120"/>
            <a:ext cx="81000" cy="18504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0" name="CustomShape 28"/>
          <p:cNvSpPr/>
          <p:nvPr/>
        </p:nvSpPr>
        <p:spPr>
          <a:xfrm rot="20700000">
            <a:off x="3986640" y="2850840"/>
            <a:ext cx="126720" cy="18972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1" name="CustomShape 29"/>
          <p:cNvSpPr/>
          <p:nvPr/>
        </p:nvSpPr>
        <p:spPr>
          <a:xfrm>
            <a:off x="4566600" y="3189600"/>
            <a:ext cx="126720" cy="18972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2" name="CustomShape 30"/>
          <p:cNvSpPr/>
          <p:nvPr/>
        </p:nvSpPr>
        <p:spPr>
          <a:xfrm>
            <a:off x="4339800" y="2926080"/>
            <a:ext cx="81000" cy="18504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3" name="CustomShape 31"/>
          <p:cNvSpPr/>
          <p:nvPr/>
        </p:nvSpPr>
        <p:spPr>
          <a:xfrm>
            <a:off x="5164200" y="1562400"/>
            <a:ext cx="81000" cy="18504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4" name="CustomShape 32"/>
          <p:cNvSpPr/>
          <p:nvPr/>
        </p:nvSpPr>
        <p:spPr>
          <a:xfrm>
            <a:off x="3987000" y="1566720"/>
            <a:ext cx="126720" cy="18972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5" name="CustomShape 33"/>
          <p:cNvSpPr/>
          <p:nvPr/>
        </p:nvSpPr>
        <p:spPr>
          <a:xfrm>
            <a:off x="3795120" y="1445040"/>
            <a:ext cx="126720" cy="18972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6" name="CustomShape 34"/>
          <p:cNvSpPr/>
          <p:nvPr/>
        </p:nvSpPr>
        <p:spPr>
          <a:xfrm rot="20700000">
            <a:off x="4332240" y="1551600"/>
            <a:ext cx="81000" cy="18504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7" name="CustomShape 35"/>
          <p:cNvSpPr/>
          <p:nvPr/>
        </p:nvSpPr>
        <p:spPr>
          <a:xfrm>
            <a:off x="4437360" y="1354320"/>
            <a:ext cx="81000" cy="18504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8" name="CustomShape 36"/>
          <p:cNvSpPr/>
          <p:nvPr/>
        </p:nvSpPr>
        <p:spPr>
          <a:xfrm>
            <a:off x="4870440" y="1835280"/>
            <a:ext cx="126720" cy="18972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9" name="CustomShape 37"/>
          <p:cNvSpPr/>
          <p:nvPr/>
        </p:nvSpPr>
        <p:spPr>
          <a:xfrm>
            <a:off x="4139280" y="1719000"/>
            <a:ext cx="67320" cy="10116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0" name="CustomShape 38"/>
          <p:cNvSpPr/>
          <p:nvPr/>
        </p:nvSpPr>
        <p:spPr>
          <a:xfrm rot="20700000">
            <a:off x="4605120" y="1714320"/>
            <a:ext cx="45000" cy="10332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1" name="CustomShape 39"/>
          <p:cNvSpPr/>
          <p:nvPr/>
        </p:nvSpPr>
        <p:spPr>
          <a:xfrm rot="900000">
            <a:off x="5468760" y="1866960"/>
            <a:ext cx="45000" cy="10332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2" name="CustomShape 40"/>
          <p:cNvSpPr/>
          <p:nvPr/>
        </p:nvSpPr>
        <p:spPr>
          <a:xfrm rot="900000">
            <a:off x="4384440" y="3358080"/>
            <a:ext cx="67320" cy="10116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3" name="CustomShape 41"/>
          <p:cNvSpPr/>
          <p:nvPr/>
        </p:nvSpPr>
        <p:spPr>
          <a:xfrm>
            <a:off x="4586040" y="2681640"/>
            <a:ext cx="67320" cy="10116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4" name="CustomShape 42"/>
          <p:cNvSpPr/>
          <p:nvPr/>
        </p:nvSpPr>
        <p:spPr>
          <a:xfrm rot="20700000">
            <a:off x="4833720" y="2156040"/>
            <a:ext cx="45000" cy="10332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5" name="CustomShape 43"/>
          <p:cNvSpPr/>
          <p:nvPr/>
        </p:nvSpPr>
        <p:spPr>
          <a:xfrm>
            <a:off x="5621400" y="2019600"/>
            <a:ext cx="45000" cy="10332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6" name="CustomShape 44"/>
          <p:cNvSpPr/>
          <p:nvPr/>
        </p:nvSpPr>
        <p:spPr>
          <a:xfrm rot="900000">
            <a:off x="4619880" y="2010960"/>
            <a:ext cx="67320" cy="10116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7" name="CustomShape 45"/>
          <p:cNvSpPr/>
          <p:nvPr/>
        </p:nvSpPr>
        <p:spPr>
          <a:xfrm>
            <a:off x="5516280" y="3447000"/>
            <a:ext cx="67320" cy="10116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8" name="CustomShape 46"/>
          <p:cNvSpPr/>
          <p:nvPr/>
        </p:nvSpPr>
        <p:spPr>
          <a:xfrm>
            <a:off x="3598200" y="2887560"/>
            <a:ext cx="45000" cy="10332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9" name="CustomShape 47"/>
          <p:cNvSpPr/>
          <p:nvPr/>
        </p:nvSpPr>
        <p:spPr>
          <a:xfrm rot="900000">
            <a:off x="5316120" y="2269800"/>
            <a:ext cx="45000" cy="10332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0" name="CustomShape 48"/>
          <p:cNvSpPr/>
          <p:nvPr/>
        </p:nvSpPr>
        <p:spPr>
          <a:xfrm>
            <a:off x="4596480" y="2176200"/>
            <a:ext cx="67320" cy="10116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1" name="CustomShape 49"/>
          <p:cNvSpPr/>
          <p:nvPr/>
        </p:nvSpPr>
        <p:spPr>
          <a:xfrm>
            <a:off x="4596480" y="2176200"/>
            <a:ext cx="67320" cy="10116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2" name="CustomShape 50"/>
          <p:cNvSpPr/>
          <p:nvPr/>
        </p:nvSpPr>
        <p:spPr>
          <a:xfrm>
            <a:off x="5062320" y="2172240"/>
            <a:ext cx="45000" cy="10332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3" name="CustomShape 51"/>
          <p:cNvSpPr/>
          <p:nvPr/>
        </p:nvSpPr>
        <p:spPr>
          <a:xfrm rot="20700000">
            <a:off x="5357520" y="2639520"/>
            <a:ext cx="45000" cy="10332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4" name="CustomShape 52"/>
          <p:cNvSpPr/>
          <p:nvPr/>
        </p:nvSpPr>
        <p:spPr>
          <a:xfrm rot="900000">
            <a:off x="4346640" y="2552040"/>
            <a:ext cx="67320" cy="10116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5" name="CustomShape 53"/>
          <p:cNvSpPr/>
          <p:nvPr/>
        </p:nvSpPr>
        <p:spPr>
          <a:xfrm rot="900000">
            <a:off x="4860720" y="1202040"/>
            <a:ext cx="342000" cy="51120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6" name="CustomShape 54"/>
          <p:cNvSpPr/>
          <p:nvPr/>
        </p:nvSpPr>
        <p:spPr>
          <a:xfrm rot="20700000">
            <a:off x="5561640" y="3027960"/>
            <a:ext cx="342000" cy="51120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7" name="CustomShape 55"/>
          <p:cNvSpPr/>
          <p:nvPr/>
        </p:nvSpPr>
        <p:spPr>
          <a:xfrm rot="20700000">
            <a:off x="5050440" y="3731400"/>
            <a:ext cx="113760" cy="25956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8" name="CustomShape 56"/>
          <p:cNvSpPr/>
          <p:nvPr/>
        </p:nvSpPr>
        <p:spPr>
          <a:xfrm rot="900000">
            <a:off x="3118680" y="3277440"/>
            <a:ext cx="177840" cy="26568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9" name="CustomShape 57"/>
          <p:cNvSpPr/>
          <p:nvPr/>
        </p:nvSpPr>
        <p:spPr>
          <a:xfrm>
            <a:off x="3519000" y="3168360"/>
            <a:ext cx="113760" cy="25956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0" name="CustomShape 58"/>
          <p:cNvSpPr/>
          <p:nvPr/>
        </p:nvSpPr>
        <p:spPr>
          <a:xfrm rot="20700000">
            <a:off x="3576240" y="3735000"/>
            <a:ext cx="126720" cy="18972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1" name="CustomShape 59"/>
          <p:cNvSpPr/>
          <p:nvPr/>
        </p:nvSpPr>
        <p:spPr>
          <a:xfrm>
            <a:off x="3520800" y="2307600"/>
            <a:ext cx="126720" cy="18972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2" name="CustomShape 60"/>
          <p:cNvSpPr/>
          <p:nvPr/>
        </p:nvSpPr>
        <p:spPr>
          <a:xfrm>
            <a:off x="3906720" y="3628800"/>
            <a:ext cx="81000" cy="18504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3" name="CustomShape 61"/>
          <p:cNvSpPr/>
          <p:nvPr/>
        </p:nvSpPr>
        <p:spPr>
          <a:xfrm>
            <a:off x="4732200" y="3773880"/>
            <a:ext cx="177840" cy="26568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4" name="CustomShape 62"/>
          <p:cNvSpPr/>
          <p:nvPr/>
        </p:nvSpPr>
        <p:spPr>
          <a:xfrm>
            <a:off x="4757040" y="2792880"/>
            <a:ext cx="177840" cy="26568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5" name="CustomShape 63"/>
          <p:cNvSpPr/>
          <p:nvPr/>
        </p:nvSpPr>
        <p:spPr>
          <a:xfrm rot="900000">
            <a:off x="3060360" y="1104120"/>
            <a:ext cx="218880" cy="49932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6" name="CustomShape 64"/>
          <p:cNvSpPr/>
          <p:nvPr/>
        </p:nvSpPr>
        <p:spPr>
          <a:xfrm>
            <a:off x="3997080" y="1002960"/>
            <a:ext cx="342000" cy="51120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7" name="CustomShape 65"/>
          <p:cNvSpPr/>
          <p:nvPr/>
        </p:nvSpPr>
        <p:spPr>
          <a:xfrm rot="20700000">
            <a:off x="6227280" y="3404880"/>
            <a:ext cx="113760" cy="25956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8" name="CustomShape 66"/>
          <p:cNvSpPr/>
          <p:nvPr/>
        </p:nvSpPr>
        <p:spPr>
          <a:xfrm rot="20700000">
            <a:off x="6613200" y="1996200"/>
            <a:ext cx="113760" cy="25956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9" name="CustomShape 67"/>
          <p:cNvSpPr/>
          <p:nvPr/>
        </p:nvSpPr>
        <p:spPr>
          <a:xfrm rot="20700000">
            <a:off x="6072480" y="3689280"/>
            <a:ext cx="126720" cy="18972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0" name="CustomShape 68"/>
          <p:cNvSpPr/>
          <p:nvPr/>
        </p:nvSpPr>
        <p:spPr>
          <a:xfrm>
            <a:off x="3688200" y="1259280"/>
            <a:ext cx="126720" cy="18972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1" name="CustomShape 69"/>
          <p:cNvSpPr/>
          <p:nvPr/>
        </p:nvSpPr>
        <p:spPr>
          <a:xfrm>
            <a:off x="6498000" y="3024360"/>
            <a:ext cx="126720" cy="18972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2" name="CustomShape 70"/>
          <p:cNvSpPr/>
          <p:nvPr/>
        </p:nvSpPr>
        <p:spPr>
          <a:xfrm>
            <a:off x="6559200" y="2544120"/>
            <a:ext cx="126720" cy="18972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3" name="CustomShape 71"/>
          <p:cNvSpPr/>
          <p:nvPr/>
        </p:nvSpPr>
        <p:spPr>
          <a:xfrm rot="20700000">
            <a:off x="2967840" y="2602440"/>
            <a:ext cx="113760" cy="25956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4" name="CustomShape 72"/>
          <p:cNvSpPr/>
          <p:nvPr/>
        </p:nvSpPr>
        <p:spPr>
          <a:xfrm rot="900000">
            <a:off x="5406120" y="1119600"/>
            <a:ext cx="218880" cy="49932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5" name="CustomShape 73"/>
          <p:cNvSpPr/>
          <p:nvPr/>
        </p:nvSpPr>
        <p:spPr>
          <a:xfrm>
            <a:off x="6043680" y="2006280"/>
            <a:ext cx="342000" cy="51120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6" name="CustomShape 74"/>
          <p:cNvSpPr/>
          <p:nvPr/>
        </p:nvSpPr>
        <p:spPr>
          <a:xfrm rot="900000">
            <a:off x="6104520" y="1449720"/>
            <a:ext cx="218880" cy="49932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7" name="CustomShape 75"/>
          <p:cNvSpPr/>
          <p:nvPr/>
        </p:nvSpPr>
        <p:spPr>
          <a:xfrm>
            <a:off x="6082560" y="2832840"/>
            <a:ext cx="342000" cy="51120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8" name="CustomShape 76"/>
          <p:cNvSpPr/>
          <p:nvPr/>
        </p:nvSpPr>
        <p:spPr>
          <a:xfrm>
            <a:off x="2936520" y="1729080"/>
            <a:ext cx="126720" cy="18972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9" name="CustomShape 77"/>
          <p:cNvSpPr/>
          <p:nvPr/>
        </p:nvSpPr>
        <p:spPr>
          <a:xfrm>
            <a:off x="6310080" y="2617920"/>
            <a:ext cx="126720" cy="18972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0" name="CustomShape 78"/>
          <p:cNvSpPr/>
          <p:nvPr/>
        </p:nvSpPr>
        <p:spPr>
          <a:xfrm>
            <a:off x="4700160" y="1102320"/>
            <a:ext cx="126720" cy="18972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1" name="CustomShape 79"/>
          <p:cNvSpPr/>
          <p:nvPr/>
        </p:nvSpPr>
        <p:spPr>
          <a:xfrm>
            <a:off x="5735880" y="3678480"/>
            <a:ext cx="126720" cy="18972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2" name="CustomShape 80"/>
          <p:cNvSpPr/>
          <p:nvPr/>
        </p:nvSpPr>
        <p:spPr>
          <a:xfrm>
            <a:off x="5979960" y="3447000"/>
            <a:ext cx="126720" cy="18972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3" name="CustomShape 81"/>
          <p:cNvSpPr/>
          <p:nvPr/>
        </p:nvSpPr>
        <p:spPr>
          <a:xfrm>
            <a:off x="2780280" y="3027960"/>
            <a:ext cx="126720" cy="18972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4" name="CustomShape 82"/>
          <p:cNvSpPr/>
          <p:nvPr/>
        </p:nvSpPr>
        <p:spPr>
          <a:xfrm rot="900000">
            <a:off x="2428920" y="2803320"/>
            <a:ext cx="218880" cy="49932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5" name="CustomShape 83"/>
          <p:cNvSpPr/>
          <p:nvPr/>
        </p:nvSpPr>
        <p:spPr>
          <a:xfrm>
            <a:off x="2787480" y="3398040"/>
            <a:ext cx="126720" cy="18972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6" name="CustomShape 84"/>
          <p:cNvSpPr/>
          <p:nvPr/>
        </p:nvSpPr>
        <p:spPr>
          <a:xfrm rot="900000">
            <a:off x="2826720" y="3596040"/>
            <a:ext cx="218880" cy="49932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7" name="CustomShape 85"/>
          <p:cNvSpPr/>
          <p:nvPr/>
        </p:nvSpPr>
        <p:spPr>
          <a:xfrm rot="20700000">
            <a:off x="2592360" y="1943280"/>
            <a:ext cx="113760" cy="25956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8" name="CustomShape 86"/>
          <p:cNvSpPr/>
          <p:nvPr/>
        </p:nvSpPr>
        <p:spPr>
          <a:xfrm>
            <a:off x="2538360" y="2491200"/>
            <a:ext cx="126720" cy="18972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9" name="CustomShape 87"/>
          <p:cNvSpPr/>
          <p:nvPr/>
        </p:nvSpPr>
        <p:spPr>
          <a:xfrm rot="20700000">
            <a:off x="5852520" y="3948480"/>
            <a:ext cx="113760" cy="25956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0" name="CustomShape 88"/>
          <p:cNvSpPr/>
          <p:nvPr/>
        </p:nvSpPr>
        <p:spPr>
          <a:xfrm>
            <a:off x="6391800" y="3834000"/>
            <a:ext cx="126720" cy="18972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1" name="CustomShape 89"/>
          <p:cNvSpPr/>
          <p:nvPr/>
        </p:nvSpPr>
        <p:spPr>
          <a:xfrm rot="20700000">
            <a:off x="2760480" y="1222200"/>
            <a:ext cx="113760" cy="25956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2" name="CustomShape 90"/>
          <p:cNvSpPr/>
          <p:nvPr/>
        </p:nvSpPr>
        <p:spPr>
          <a:xfrm>
            <a:off x="2706480" y="1770480"/>
            <a:ext cx="126720" cy="18972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163" name="Group 91"/>
          <p:cNvGrpSpPr/>
          <p:nvPr/>
        </p:nvGrpSpPr>
        <p:grpSpPr>
          <a:xfrm>
            <a:off x="259920" y="2304720"/>
            <a:ext cx="1926000" cy="854640"/>
            <a:chOff x="259920" y="2304720"/>
            <a:chExt cx="1926000" cy="854640"/>
          </a:xfrm>
        </p:grpSpPr>
        <p:sp>
          <p:nvSpPr>
            <p:cNvPr id="1164" name="CustomShape 92"/>
            <p:cNvSpPr/>
            <p:nvPr/>
          </p:nvSpPr>
          <p:spPr>
            <a:xfrm>
              <a:off x="259920" y="2521800"/>
              <a:ext cx="1926000" cy="637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165" name="CustomShape 93"/>
            <p:cNvSpPr/>
            <p:nvPr/>
          </p:nvSpPr>
          <p:spPr>
            <a:xfrm>
              <a:off x="259920" y="2304720"/>
              <a:ext cx="19260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166" name="Group 94"/>
          <p:cNvGrpSpPr/>
          <p:nvPr/>
        </p:nvGrpSpPr>
        <p:grpSpPr>
          <a:xfrm>
            <a:off x="556920" y="3705480"/>
            <a:ext cx="1926000" cy="854640"/>
            <a:chOff x="556920" y="3705480"/>
            <a:chExt cx="1926000" cy="854640"/>
          </a:xfrm>
        </p:grpSpPr>
        <p:sp>
          <p:nvSpPr>
            <p:cNvPr id="1167" name="CustomShape 95"/>
            <p:cNvSpPr/>
            <p:nvPr/>
          </p:nvSpPr>
          <p:spPr>
            <a:xfrm>
              <a:off x="556920" y="3922560"/>
              <a:ext cx="1926000" cy="637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168" name="CustomShape 96"/>
            <p:cNvSpPr/>
            <p:nvPr/>
          </p:nvSpPr>
          <p:spPr>
            <a:xfrm>
              <a:off x="556920" y="3705480"/>
              <a:ext cx="19260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169" name="Group 97"/>
          <p:cNvGrpSpPr/>
          <p:nvPr/>
        </p:nvGrpSpPr>
        <p:grpSpPr>
          <a:xfrm>
            <a:off x="556920" y="1143000"/>
            <a:ext cx="1926000" cy="854640"/>
            <a:chOff x="556920" y="1143000"/>
            <a:chExt cx="1926000" cy="854640"/>
          </a:xfrm>
        </p:grpSpPr>
        <p:sp>
          <p:nvSpPr>
            <p:cNvPr id="1170" name="CustomShape 98"/>
            <p:cNvSpPr/>
            <p:nvPr/>
          </p:nvSpPr>
          <p:spPr>
            <a:xfrm>
              <a:off x="556920" y="1360080"/>
              <a:ext cx="1926000" cy="637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171" name="CustomShape 99"/>
            <p:cNvSpPr/>
            <p:nvPr/>
          </p:nvSpPr>
          <p:spPr>
            <a:xfrm>
              <a:off x="556920" y="1143000"/>
              <a:ext cx="19260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172" name="Group 100"/>
          <p:cNvGrpSpPr/>
          <p:nvPr/>
        </p:nvGrpSpPr>
        <p:grpSpPr>
          <a:xfrm>
            <a:off x="7037640" y="2301120"/>
            <a:ext cx="1926000" cy="854640"/>
            <a:chOff x="7037640" y="2301120"/>
            <a:chExt cx="1926000" cy="854640"/>
          </a:xfrm>
        </p:grpSpPr>
        <p:sp>
          <p:nvSpPr>
            <p:cNvPr id="1173" name="CustomShape 101"/>
            <p:cNvSpPr/>
            <p:nvPr/>
          </p:nvSpPr>
          <p:spPr>
            <a:xfrm>
              <a:off x="7037640" y="2518200"/>
              <a:ext cx="1926000" cy="637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174" name="CustomShape 102"/>
            <p:cNvSpPr/>
            <p:nvPr/>
          </p:nvSpPr>
          <p:spPr>
            <a:xfrm>
              <a:off x="7037640" y="2301120"/>
              <a:ext cx="19260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175" name="Group 103"/>
          <p:cNvGrpSpPr/>
          <p:nvPr/>
        </p:nvGrpSpPr>
        <p:grpSpPr>
          <a:xfrm>
            <a:off x="6677640" y="3701880"/>
            <a:ext cx="1926000" cy="854640"/>
            <a:chOff x="6677640" y="3701880"/>
            <a:chExt cx="1926000" cy="854640"/>
          </a:xfrm>
        </p:grpSpPr>
        <p:sp>
          <p:nvSpPr>
            <p:cNvPr id="1176" name="CustomShape 104"/>
            <p:cNvSpPr/>
            <p:nvPr/>
          </p:nvSpPr>
          <p:spPr>
            <a:xfrm>
              <a:off x="6677640" y="3918960"/>
              <a:ext cx="1926000" cy="637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177" name="CustomShape 105"/>
            <p:cNvSpPr/>
            <p:nvPr/>
          </p:nvSpPr>
          <p:spPr>
            <a:xfrm>
              <a:off x="6677640" y="3701880"/>
              <a:ext cx="19260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178" name="Group 106"/>
          <p:cNvGrpSpPr/>
          <p:nvPr/>
        </p:nvGrpSpPr>
        <p:grpSpPr>
          <a:xfrm>
            <a:off x="6677640" y="1139400"/>
            <a:ext cx="1926000" cy="854640"/>
            <a:chOff x="6677640" y="1139400"/>
            <a:chExt cx="1926000" cy="854640"/>
          </a:xfrm>
        </p:grpSpPr>
        <p:sp>
          <p:nvSpPr>
            <p:cNvPr id="1179" name="CustomShape 107"/>
            <p:cNvSpPr/>
            <p:nvPr/>
          </p:nvSpPr>
          <p:spPr>
            <a:xfrm>
              <a:off x="6677640" y="1356480"/>
              <a:ext cx="1926000" cy="637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180" name="CustomShape 108"/>
            <p:cNvSpPr/>
            <p:nvPr/>
          </p:nvSpPr>
          <p:spPr>
            <a:xfrm>
              <a:off x="6677640" y="1139400"/>
              <a:ext cx="19260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CustomShape 1"/>
          <p:cNvSpPr/>
          <p:nvPr/>
        </p:nvSpPr>
        <p:spPr>
          <a:xfrm>
            <a:off x="0" y="123480"/>
            <a:ext cx="914328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Infographic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182" name="CustomShape 2"/>
          <p:cNvSpPr/>
          <p:nvPr/>
        </p:nvSpPr>
        <p:spPr>
          <a:xfrm>
            <a:off x="0" y="699480"/>
            <a:ext cx="914328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pSp>
        <p:nvGrpSpPr>
          <p:cNvPr id="1183" name="Group 3"/>
          <p:cNvGrpSpPr/>
          <p:nvPr/>
        </p:nvGrpSpPr>
        <p:grpSpPr>
          <a:xfrm>
            <a:off x="2788560" y="3122640"/>
            <a:ext cx="2439360" cy="1586880"/>
            <a:chOff x="2788560" y="3122640"/>
            <a:chExt cx="2439360" cy="1586880"/>
          </a:xfrm>
        </p:grpSpPr>
        <p:sp>
          <p:nvSpPr>
            <p:cNvPr id="1184" name="CustomShape 4"/>
            <p:cNvSpPr/>
            <p:nvPr/>
          </p:nvSpPr>
          <p:spPr>
            <a:xfrm flipH="1">
              <a:off x="3672000" y="3273480"/>
              <a:ext cx="1555920" cy="1436040"/>
            </a:xfrm>
            <a:custGeom>
              <a:avLst/>
              <a:gdLst/>
              <a:ahLst/>
              <a:rect l="l" t="t" r="r" b="b"/>
              <a:pathLst>
                <a:path w="1556604" h="1436794">
                  <a:moveTo>
                    <a:pt x="6588" y="1436794"/>
                  </a:moveTo>
                  <a:cubicBezTo>
                    <a:pt x="-10525" y="1297068"/>
                    <a:pt x="6948" y="1042031"/>
                    <a:pt x="44604" y="992792"/>
                  </a:cubicBezTo>
                  <a:cubicBezTo>
                    <a:pt x="251011" y="869741"/>
                    <a:pt x="366931" y="851467"/>
                    <a:pt x="537619" y="742704"/>
                  </a:cubicBezTo>
                  <a:cubicBezTo>
                    <a:pt x="646870" y="688888"/>
                    <a:pt x="503710" y="608878"/>
                    <a:pt x="496280" y="528868"/>
                  </a:cubicBezTo>
                  <a:cubicBezTo>
                    <a:pt x="466512" y="527583"/>
                    <a:pt x="375783" y="373055"/>
                    <a:pt x="459018" y="363514"/>
                  </a:cubicBezTo>
                  <a:cubicBezTo>
                    <a:pt x="448998" y="298744"/>
                    <a:pt x="391353" y="12517"/>
                    <a:pt x="695657" y="135"/>
                  </a:cubicBezTo>
                  <a:cubicBezTo>
                    <a:pt x="986018" y="-6703"/>
                    <a:pt x="993008" y="248394"/>
                    <a:pt x="976187" y="334424"/>
                  </a:cubicBezTo>
                  <a:cubicBezTo>
                    <a:pt x="1039408" y="340438"/>
                    <a:pt x="1014522" y="522663"/>
                    <a:pt x="961061" y="514390"/>
                  </a:cubicBezTo>
                  <a:cubicBezTo>
                    <a:pt x="937864" y="604726"/>
                    <a:pt x="814656" y="671248"/>
                    <a:pt x="955766" y="742533"/>
                  </a:cubicBezTo>
                  <a:lnTo>
                    <a:pt x="1495610" y="959811"/>
                  </a:lnTo>
                  <a:cubicBezTo>
                    <a:pt x="1556530" y="1291370"/>
                    <a:pt x="1545927" y="1273027"/>
                    <a:pt x="1556604" y="1431704"/>
                  </a:cubicBezTo>
                  <a:lnTo>
                    <a:pt x="6588" y="1436794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85" name="CustomShape 5"/>
            <p:cNvSpPr/>
            <p:nvPr/>
          </p:nvSpPr>
          <p:spPr>
            <a:xfrm flipH="1">
              <a:off x="2788560" y="3122640"/>
              <a:ext cx="1719360" cy="1586880"/>
            </a:xfrm>
            <a:custGeom>
              <a:avLst/>
              <a:gdLst/>
              <a:ahLst/>
              <a:rect l="l" t="t" r="r" b="b"/>
              <a:pathLst>
                <a:path w="1556604" h="1436794">
                  <a:moveTo>
                    <a:pt x="6588" y="1436794"/>
                  </a:moveTo>
                  <a:cubicBezTo>
                    <a:pt x="-10525" y="1297068"/>
                    <a:pt x="6948" y="1042031"/>
                    <a:pt x="44604" y="992792"/>
                  </a:cubicBezTo>
                  <a:cubicBezTo>
                    <a:pt x="251011" y="869741"/>
                    <a:pt x="366931" y="851467"/>
                    <a:pt x="537619" y="742704"/>
                  </a:cubicBezTo>
                  <a:cubicBezTo>
                    <a:pt x="646870" y="688888"/>
                    <a:pt x="503710" y="608878"/>
                    <a:pt x="496280" y="528868"/>
                  </a:cubicBezTo>
                  <a:cubicBezTo>
                    <a:pt x="466512" y="527583"/>
                    <a:pt x="375783" y="373055"/>
                    <a:pt x="459018" y="363514"/>
                  </a:cubicBezTo>
                  <a:cubicBezTo>
                    <a:pt x="448998" y="298744"/>
                    <a:pt x="391353" y="12517"/>
                    <a:pt x="695657" y="135"/>
                  </a:cubicBezTo>
                  <a:cubicBezTo>
                    <a:pt x="986018" y="-6703"/>
                    <a:pt x="993008" y="248394"/>
                    <a:pt x="976187" y="334424"/>
                  </a:cubicBezTo>
                  <a:cubicBezTo>
                    <a:pt x="1039408" y="340438"/>
                    <a:pt x="1014522" y="522663"/>
                    <a:pt x="961061" y="514390"/>
                  </a:cubicBezTo>
                  <a:cubicBezTo>
                    <a:pt x="937864" y="604726"/>
                    <a:pt x="814656" y="671248"/>
                    <a:pt x="955766" y="742533"/>
                  </a:cubicBezTo>
                  <a:lnTo>
                    <a:pt x="1495610" y="959811"/>
                  </a:lnTo>
                  <a:cubicBezTo>
                    <a:pt x="1556530" y="1291370"/>
                    <a:pt x="1545927" y="1273027"/>
                    <a:pt x="1556604" y="1431704"/>
                  </a:cubicBezTo>
                  <a:lnTo>
                    <a:pt x="6588" y="1436794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86" name="CustomShape 6"/>
          <p:cNvSpPr/>
          <p:nvPr/>
        </p:nvSpPr>
        <p:spPr>
          <a:xfrm>
            <a:off x="2627640" y="1427400"/>
            <a:ext cx="1289160" cy="1843200"/>
          </a:xfrm>
          <a:custGeom>
            <a:avLst/>
            <a:gdLst/>
            <a:ahLst/>
            <a:rect l="l" t="t" r="r" b="b"/>
            <a:pathLst>
              <a:path w="1289762" h="1843946">
                <a:moveTo>
                  <a:pt x="101801" y="0"/>
                </a:moveTo>
                <a:lnTo>
                  <a:pt x="1187961" y="0"/>
                </a:lnTo>
                <a:cubicBezTo>
                  <a:pt x="1244184" y="0"/>
                  <a:pt x="1289762" y="45578"/>
                  <a:pt x="1289762" y="101801"/>
                </a:cubicBezTo>
                <a:lnTo>
                  <a:pt x="1289762" y="1437656"/>
                </a:lnTo>
                <a:cubicBezTo>
                  <a:pt x="1289762" y="1493879"/>
                  <a:pt x="1244184" y="1539457"/>
                  <a:pt x="1187961" y="1539457"/>
                </a:cubicBezTo>
                <a:lnTo>
                  <a:pt x="521243" y="1539457"/>
                </a:lnTo>
                <a:lnTo>
                  <a:pt x="602831" y="1843946"/>
                </a:lnTo>
                <a:lnTo>
                  <a:pt x="27222" y="1511618"/>
                </a:lnTo>
                <a:lnTo>
                  <a:pt x="29034" y="1508479"/>
                </a:lnTo>
                <a:cubicBezTo>
                  <a:pt x="10996" y="1490319"/>
                  <a:pt x="0" y="1465272"/>
                  <a:pt x="0" y="1437656"/>
                </a:cubicBezTo>
                <a:lnTo>
                  <a:pt x="0" y="101801"/>
                </a:lnTo>
                <a:cubicBezTo>
                  <a:pt x="0" y="45578"/>
                  <a:pt x="45578" y="0"/>
                  <a:pt x="1018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187" name="Group 7"/>
          <p:cNvGrpSpPr/>
          <p:nvPr/>
        </p:nvGrpSpPr>
        <p:grpSpPr>
          <a:xfrm>
            <a:off x="5932800" y="3122640"/>
            <a:ext cx="2439360" cy="1586880"/>
            <a:chOff x="5932800" y="3122640"/>
            <a:chExt cx="2439360" cy="1586880"/>
          </a:xfrm>
        </p:grpSpPr>
        <p:sp>
          <p:nvSpPr>
            <p:cNvPr id="1188" name="CustomShape 8"/>
            <p:cNvSpPr/>
            <p:nvPr/>
          </p:nvSpPr>
          <p:spPr>
            <a:xfrm>
              <a:off x="5932800" y="3273480"/>
              <a:ext cx="1555920" cy="1436040"/>
            </a:xfrm>
            <a:custGeom>
              <a:avLst/>
              <a:gdLst/>
              <a:ahLst/>
              <a:rect l="l" t="t" r="r" b="b"/>
              <a:pathLst>
                <a:path w="1556604" h="1436794">
                  <a:moveTo>
                    <a:pt x="6588" y="1436794"/>
                  </a:moveTo>
                  <a:cubicBezTo>
                    <a:pt x="-10525" y="1297068"/>
                    <a:pt x="6948" y="1042031"/>
                    <a:pt x="44604" y="992792"/>
                  </a:cubicBezTo>
                  <a:cubicBezTo>
                    <a:pt x="251011" y="869741"/>
                    <a:pt x="366931" y="851467"/>
                    <a:pt x="537619" y="742704"/>
                  </a:cubicBezTo>
                  <a:cubicBezTo>
                    <a:pt x="646870" y="688888"/>
                    <a:pt x="503710" y="608878"/>
                    <a:pt x="496280" y="528868"/>
                  </a:cubicBezTo>
                  <a:cubicBezTo>
                    <a:pt x="466512" y="527583"/>
                    <a:pt x="375783" y="373055"/>
                    <a:pt x="459018" y="363514"/>
                  </a:cubicBezTo>
                  <a:cubicBezTo>
                    <a:pt x="448998" y="298744"/>
                    <a:pt x="391353" y="12517"/>
                    <a:pt x="695657" y="135"/>
                  </a:cubicBezTo>
                  <a:cubicBezTo>
                    <a:pt x="986018" y="-6703"/>
                    <a:pt x="993008" y="248394"/>
                    <a:pt x="976187" y="334424"/>
                  </a:cubicBezTo>
                  <a:cubicBezTo>
                    <a:pt x="1039408" y="340438"/>
                    <a:pt x="1014522" y="522663"/>
                    <a:pt x="961061" y="514390"/>
                  </a:cubicBezTo>
                  <a:cubicBezTo>
                    <a:pt x="937864" y="604726"/>
                    <a:pt x="814656" y="671248"/>
                    <a:pt x="955766" y="742533"/>
                  </a:cubicBezTo>
                  <a:lnTo>
                    <a:pt x="1495610" y="959811"/>
                  </a:lnTo>
                  <a:cubicBezTo>
                    <a:pt x="1556530" y="1291370"/>
                    <a:pt x="1545927" y="1273027"/>
                    <a:pt x="1556604" y="1431704"/>
                  </a:cubicBezTo>
                  <a:lnTo>
                    <a:pt x="6588" y="1436794"/>
                  </a:ln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89" name="CustomShape 9"/>
            <p:cNvSpPr/>
            <p:nvPr/>
          </p:nvSpPr>
          <p:spPr>
            <a:xfrm>
              <a:off x="6652800" y="3122640"/>
              <a:ext cx="1719360" cy="1586880"/>
            </a:xfrm>
            <a:custGeom>
              <a:avLst/>
              <a:gdLst/>
              <a:ahLst/>
              <a:rect l="l" t="t" r="r" b="b"/>
              <a:pathLst>
                <a:path w="1556604" h="1436794">
                  <a:moveTo>
                    <a:pt x="6588" y="1436794"/>
                  </a:moveTo>
                  <a:cubicBezTo>
                    <a:pt x="-10525" y="1297068"/>
                    <a:pt x="6948" y="1042031"/>
                    <a:pt x="44604" y="992792"/>
                  </a:cubicBezTo>
                  <a:cubicBezTo>
                    <a:pt x="251011" y="869741"/>
                    <a:pt x="366931" y="851467"/>
                    <a:pt x="537619" y="742704"/>
                  </a:cubicBezTo>
                  <a:cubicBezTo>
                    <a:pt x="646870" y="688888"/>
                    <a:pt x="503710" y="608878"/>
                    <a:pt x="496280" y="528868"/>
                  </a:cubicBezTo>
                  <a:cubicBezTo>
                    <a:pt x="466512" y="527583"/>
                    <a:pt x="375783" y="373055"/>
                    <a:pt x="459018" y="363514"/>
                  </a:cubicBezTo>
                  <a:cubicBezTo>
                    <a:pt x="448998" y="298744"/>
                    <a:pt x="391353" y="12517"/>
                    <a:pt x="695657" y="135"/>
                  </a:cubicBezTo>
                  <a:cubicBezTo>
                    <a:pt x="986018" y="-6703"/>
                    <a:pt x="993008" y="248394"/>
                    <a:pt x="976187" y="334424"/>
                  </a:cubicBezTo>
                  <a:cubicBezTo>
                    <a:pt x="1039408" y="340438"/>
                    <a:pt x="1014522" y="522663"/>
                    <a:pt x="961061" y="514390"/>
                  </a:cubicBezTo>
                  <a:cubicBezTo>
                    <a:pt x="937864" y="604726"/>
                    <a:pt x="814656" y="671248"/>
                    <a:pt x="955766" y="742533"/>
                  </a:cubicBezTo>
                  <a:lnTo>
                    <a:pt x="1495610" y="959811"/>
                  </a:lnTo>
                  <a:cubicBezTo>
                    <a:pt x="1556530" y="1291370"/>
                    <a:pt x="1545927" y="1273027"/>
                    <a:pt x="1556604" y="1431704"/>
                  </a:cubicBezTo>
                  <a:lnTo>
                    <a:pt x="6588" y="1436794"/>
                  </a:ln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90" name="CustomShape 10"/>
          <p:cNvSpPr/>
          <p:nvPr/>
        </p:nvSpPr>
        <p:spPr>
          <a:xfrm>
            <a:off x="5698800" y="1427400"/>
            <a:ext cx="1289160" cy="1843200"/>
          </a:xfrm>
          <a:custGeom>
            <a:avLst/>
            <a:gdLst/>
            <a:ahLst/>
            <a:rect l="l" t="t" r="r" b="b"/>
            <a:pathLst>
              <a:path w="1289762" h="1843946">
                <a:moveTo>
                  <a:pt x="101801" y="0"/>
                </a:moveTo>
                <a:lnTo>
                  <a:pt x="1187961" y="0"/>
                </a:lnTo>
                <a:cubicBezTo>
                  <a:pt x="1244184" y="0"/>
                  <a:pt x="1289762" y="45578"/>
                  <a:pt x="1289762" y="101801"/>
                </a:cubicBezTo>
                <a:lnTo>
                  <a:pt x="1289762" y="1437656"/>
                </a:lnTo>
                <a:cubicBezTo>
                  <a:pt x="1289762" y="1493879"/>
                  <a:pt x="1244184" y="1539457"/>
                  <a:pt x="1187961" y="1539457"/>
                </a:cubicBezTo>
                <a:lnTo>
                  <a:pt x="521243" y="1539457"/>
                </a:lnTo>
                <a:lnTo>
                  <a:pt x="602831" y="1843946"/>
                </a:lnTo>
                <a:lnTo>
                  <a:pt x="27222" y="1511618"/>
                </a:lnTo>
                <a:lnTo>
                  <a:pt x="29034" y="1508479"/>
                </a:lnTo>
                <a:cubicBezTo>
                  <a:pt x="10996" y="1490319"/>
                  <a:pt x="0" y="1465272"/>
                  <a:pt x="0" y="1437656"/>
                </a:cubicBezTo>
                <a:lnTo>
                  <a:pt x="0" y="101801"/>
                </a:lnTo>
                <a:cubicBezTo>
                  <a:pt x="0" y="45578"/>
                  <a:pt x="45578" y="0"/>
                  <a:pt x="10180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1" name="CustomShape 11"/>
          <p:cNvSpPr/>
          <p:nvPr/>
        </p:nvSpPr>
        <p:spPr>
          <a:xfrm flipH="1">
            <a:off x="4162680" y="1427400"/>
            <a:ext cx="1289160" cy="1843200"/>
          </a:xfrm>
          <a:custGeom>
            <a:avLst/>
            <a:gdLst/>
            <a:ahLst/>
            <a:rect l="l" t="t" r="r" b="b"/>
            <a:pathLst>
              <a:path w="1289762" h="1843946">
                <a:moveTo>
                  <a:pt x="101801" y="0"/>
                </a:moveTo>
                <a:lnTo>
                  <a:pt x="1187961" y="0"/>
                </a:lnTo>
                <a:cubicBezTo>
                  <a:pt x="1244184" y="0"/>
                  <a:pt x="1289762" y="45578"/>
                  <a:pt x="1289762" y="101801"/>
                </a:cubicBezTo>
                <a:lnTo>
                  <a:pt x="1289762" y="1437656"/>
                </a:lnTo>
                <a:cubicBezTo>
                  <a:pt x="1289762" y="1493879"/>
                  <a:pt x="1244184" y="1539457"/>
                  <a:pt x="1187961" y="1539457"/>
                </a:cubicBezTo>
                <a:lnTo>
                  <a:pt x="521243" y="1539457"/>
                </a:lnTo>
                <a:lnTo>
                  <a:pt x="602831" y="1843946"/>
                </a:lnTo>
                <a:lnTo>
                  <a:pt x="27222" y="1511618"/>
                </a:lnTo>
                <a:lnTo>
                  <a:pt x="29034" y="1508479"/>
                </a:lnTo>
                <a:cubicBezTo>
                  <a:pt x="10996" y="1490319"/>
                  <a:pt x="0" y="1465272"/>
                  <a:pt x="0" y="1437656"/>
                </a:cubicBezTo>
                <a:lnTo>
                  <a:pt x="0" y="101801"/>
                </a:lnTo>
                <a:cubicBezTo>
                  <a:pt x="0" y="45578"/>
                  <a:pt x="45578" y="0"/>
                  <a:pt x="1018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2" name="CustomShape 12"/>
          <p:cNvSpPr/>
          <p:nvPr/>
        </p:nvSpPr>
        <p:spPr>
          <a:xfrm flipH="1">
            <a:off x="7233840" y="1427400"/>
            <a:ext cx="1289160" cy="1843200"/>
          </a:xfrm>
          <a:custGeom>
            <a:avLst/>
            <a:gdLst/>
            <a:ahLst/>
            <a:rect l="l" t="t" r="r" b="b"/>
            <a:pathLst>
              <a:path w="1289762" h="1843946">
                <a:moveTo>
                  <a:pt x="101801" y="0"/>
                </a:moveTo>
                <a:lnTo>
                  <a:pt x="1187961" y="0"/>
                </a:lnTo>
                <a:cubicBezTo>
                  <a:pt x="1244184" y="0"/>
                  <a:pt x="1289762" y="45578"/>
                  <a:pt x="1289762" y="101801"/>
                </a:cubicBezTo>
                <a:lnTo>
                  <a:pt x="1289762" y="1437656"/>
                </a:lnTo>
                <a:cubicBezTo>
                  <a:pt x="1289762" y="1493879"/>
                  <a:pt x="1244184" y="1539457"/>
                  <a:pt x="1187961" y="1539457"/>
                </a:cubicBezTo>
                <a:lnTo>
                  <a:pt x="521243" y="1539457"/>
                </a:lnTo>
                <a:lnTo>
                  <a:pt x="602831" y="1843946"/>
                </a:lnTo>
                <a:lnTo>
                  <a:pt x="27222" y="1511618"/>
                </a:lnTo>
                <a:lnTo>
                  <a:pt x="29034" y="1508479"/>
                </a:lnTo>
                <a:cubicBezTo>
                  <a:pt x="10996" y="1490319"/>
                  <a:pt x="0" y="1465272"/>
                  <a:pt x="0" y="1437656"/>
                </a:cubicBezTo>
                <a:lnTo>
                  <a:pt x="0" y="101801"/>
                </a:lnTo>
                <a:cubicBezTo>
                  <a:pt x="0" y="45578"/>
                  <a:pt x="45578" y="0"/>
                  <a:pt x="10180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3" name="CustomShape 13"/>
          <p:cNvSpPr/>
          <p:nvPr/>
        </p:nvSpPr>
        <p:spPr>
          <a:xfrm>
            <a:off x="467640" y="1791720"/>
            <a:ext cx="1943640" cy="100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d-ID" sz="1200" spc="-1" strike="noStrike">
                <a:solidFill>
                  <a:srgbClr val="179a9d"/>
                </a:solidFill>
                <a:latin typeface="Arial"/>
                <a:ea typeface="Arial Unicode MS"/>
              </a:rPr>
              <a:t>Get a modern PowerPoint  Presentation that is beautifully designed.  Easy to change colors, photos and Text. 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194" name="CustomShape 14"/>
          <p:cNvSpPr/>
          <p:nvPr/>
        </p:nvSpPr>
        <p:spPr>
          <a:xfrm>
            <a:off x="467640" y="2807280"/>
            <a:ext cx="1943640" cy="136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d-ID" sz="1200" spc="-1" strike="noStrike">
                <a:solidFill>
                  <a:srgbClr val="179a9d"/>
                </a:solidFill>
                <a:latin typeface="Arial"/>
                <a:ea typeface="Arial Unicode MS"/>
              </a:rPr>
              <a:t>Easy to change colors, photos and Text. Get a modern PowerPoint  Presentation that is beautifully designed.  Easy to change colors, photos and Text. 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195" name="CustomShape 15"/>
          <p:cNvSpPr/>
          <p:nvPr/>
        </p:nvSpPr>
        <p:spPr>
          <a:xfrm>
            <a:off x="467640" y="1419480"/>
            <a:ext cx="194364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id-ID" sz="1600" spc="-1" strike="noStrike">
                <a:solidFill>
                  <a:srgbClr val="179a9d"/>
                </a:solidFill>
                <a:latin typeface="Arial"/>
                <a:ea typeface="Arial Unicode MS"/>
              </a:rPr>
              <a:t>Your Text Here</a:t>
            </a:r>
            <a:endParaRPr b="0" lang="id-ID" sz="1600" spc="-1" strike="noStrike">
              <a:latin typeface="Arial"/>
            </a:endParaRPr>
          </a:p>
        </p:txBody>
      </p:sp>
      <p:grpSp>
        <p:nvGrpSpPr>
          <p:cNvPr id="1196" name="Group 16"/>
          <p:cNvGrpSpPr/>
          <p:nvPr/>
        </p:nvGrpSpPr>
        <p:grpSpPr>
          <a:xfrm>
            <a:off x="2649240" y="1574640"/>
            <a:ext cx="1246320" cy="1219680"/>
            <a:chOff x="2649240" y="1574640"/>
            <a:chExt cx="1246320" cy="1219680"/>
          </a:xfrm>
        </p:grpSpPr>
        <p:sp>
          <p:nvSpPr>
            <p:cNvPr id="1197" name="CustomShape 17"/>
            <p:cNvSpPr/>
            <p:nvPr/>
          </p:nvSpPr>
          <p:spPr>
            <a:xfrm>
              <a:off x="2649240" y="1791720"/>
              <a:ext cx="1246320" cy="1002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198" name="CustomShape 18"/>
            <p:cNvSpPr/>
            <p:nvPr/>
          </p:nvSpPr>
          <p:spPr>
            <a:xfrm>
              <a:off x="2649240" y="1574640"/>
              <a:ext cx="124632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199" name="Group 19"/>
          <p:cNvGrpSpPr/>
          <p:nvPr/>
        </p:nvGrpSpPr>
        <p:grpSpPr>
          <a:xfrm>
            <a:off x="4184640" y="1574640"/>
            <a:ext cx="1246320" cy="1219680"/>
            <a:chOff x="4184640" y="1574640"/>
            <a:chExt cx="1246320" cy="1219680"/>
          </a:xfrm>
        </p:grpSpPr>
        <p:sp>
          <p:nvSpPr>
            <p:cNvPr id="1200" name="CustomShape 20"/>
            <p:cNvSpPr/>
            <p:nvPr/>
          </p:nvSpPr>
          <p:spPr>
            <a:xfrm>
              <a:off x="4184640" y="1791720"/>
              <a:ext cx="1246320" cy="1002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01" name="CustomShape 21"/>
            <p:cNvSpPr/>
            <p:nvPr/>
          </p:nvSpPr>
          <p:spPr>
            <a:xfrm>
              <a:off x="4184640" y="1574640"/>
              <a:ext cx="124632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202" name="Group 22"/>
          <p:cNvGrpSpPr/>
          <p:nvPr/>
        </p:nvGrpSpPr>
        <p:grpSpPr>
          <a:xfrm>
            <a:off x="5720400" y="1574640"/>
            <a:ext cx="1246320" cy="1219680"/>
            <a:chOff x="5720400" y="1574640"/>
            <a:chExt cx="1246320" cy="1219680"/>
          </a:xfrm>
        </p:grpSpPr>
        <p:sp>
          <p:nvSpPr>
            <p:cNvPr id="1203" name="CustomShape 23"/>
            <p:cNvSpPr/>
            <p:nvPr/>
          </p:nvSpPr>
          <p:spPr>
            <a:xfrm>
              <a:off x="5720400" y="1791720"/>
              <a:ext cx="1246320" cy="1002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04" name="CustomShape 24"/>
            <p:cNvSpPr/>
            <p:nvPr/>
          </p:nvSpPr>
          <p:spPr>
            <a:xfrm>
              <a:off x="5720400" y="1574640"/>
              <a:ext cx="124632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205" name="Group 25"/>
          <p:cNvGrpSpPr/>
          <p:nvPr/>
        </p:nvGrpSpPr>
        <p:grpSpPr>
          <a:xfrm>
            <a:off x="7255800" y="1574640"/>
            <a:ext cx="1246320" cy="1219680"/>
            <a:chOff x="7255800" y="1574640"/>
            <a:chExt cx="1246320" cy="1219680"/>
          </a:xfrm>
        </p:grpSpPr>
        <p:sp>
          <p:nvSpPr>
            <p:cNvPr id="1206" name="CustomShape 26"/>
            <p:cNvSpPr/>
            <p:nvPr/>
          </p:nvSpPr>
          <p:spPr>
            <a:xfrm>
              <a:off x="7255800" y="1791720"/>
              <a:ext cx="1246320" cy="1002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07" name="CustomShape 27"/>
            <p:cNvSpPr/>
            <p:nvPr/>
          </p:nvSpPr>
          <p:spPr>
            <a:xfrm>
              <a:off x="7255800" y="1574640"/>
              <a:ext cx="124632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</a:t>
              </a:r>
              <a:endParaRPr b="0" lang="id-ID" sz="1200" spc="-1" strike="noStrike">
                <a:latin typeface="Arial"/>
              </a:endParaRPr>
            </a:p>
          </p:txBody>
        </p:sp>
      </p:grp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8" name="Group 1"/>
          <p:cNvGrpSpPr/>
          <p:nvPr/>
        </p:nvGrpSpPr>
        <p:grpSpPr>
          <a:xfrm>
            <a:off x="2269440" y="1113480"/>
            <a:ext cx="4393800" cy="2562840"/>
            <a:chOff x="2269440" y="1113480"/>
            <a:chExt cx="4393800" cy="2562840"/>
          </a:xfrm>
        </p:grpSpPr>
        <p:sp>
          <p:nvSpPr>
            <p:cNvPr id="1209" name="CustomShape 2"/>
            <p:cNvSpPr/>
            <p:nvPr/>
          </p:nvSpPr>
          <p:spPr>
            <a:xfrm>
              <a:off x="2368080" y="2170080"/>
              <a:ext cx="4175640" cy="1487520"/>
            </a:xfrm>
            <a:custGeom>
              <a:avLst/>
              <a:gdLst/>
              <a:ahLst/>
              <a:rect l="l" t="t" r="r" b="b"/>
              <a:pathLst>
                <a:path w="4711" h="1672">
                  <a:moveTo>
                    <a:pt x="1290" y="1620"/>
                  </a:moveTo>
                  <a:lnTo>
                    <a:pt x="1304" y="1628"/>
                  </a:lnTo>
                  <a:lnTo>
                    <a:pt x="1318" y="1641"/>
                  </a:lnTo>
                  <a:lnTo>
                    <a:pt x="1332" y="1653"/>
                  </a:lnTo>
                  <a:lnTo>
                    <a:pt x="1348" y="1662"/>
                  </a:lnTo>
                  <a:lnTo>
                    <a:pt x="1348" y="1670"/>
                  </a:lnTo>
                  <a:lnTo>
                    <a:pt x="1339" y="1670"/>
                  </a:lnTo>
                  <a:lnTo>
                    <a:pt x="1330" y="1672"/>
                  </a:lnTo>
                  <a:lnTo>
                    <a:pt x="1316" y="1672"/>
                  </a:lnTo>
                  <a:lnTo>
                    <a:pt x="1304" y="1669"/>
                  </a:lnTo>
                  <a:lnTo>
                    <a:pt x="1297" y="1667"/>
                  </a:lnTo>
                  <a:lnTo>
                    <a:pt x="1294" y="1653"/>
                  </a:lnTo>
                  <a:lnTo>
                    <a:pt x="1290" y="1635"/>
                  </a:lnTo>
                  <a:lnTo>
                    <a:pt x="1290" y="1620"/>
                  </a:lnTo>
                  <a:close/>
                  <a:moveTo>
                    <a:pt x="1402" y="1590"/>
                  </a:moveTo>
                  <a:lnTo>
                    <a:pt x="1416" y="1593"/>
                  </a:lnTo>
                  <a:lnTo>
                    <a:pt x="1432" y="1599"/>
                  </a:lnTo>
                  <a:lnTo>
                    <a:pt x="1444" y="1604"/>
                  </a:lnTo>
                  <a:lnTo>
                    <a:pt x="1440" y="1604"/>
                  </a:lnTo>
                  <a:lnTo>
                    <a:pt x="1428" y="1611"/>
                  </a:lnTo>
                  <a:lnTo>
                    <a:pt x="1416" y="1616"/>
                  </a:lnTo>
                  <a:lnTo>
                    <a:pt x="1402" y="1620"/>
                  </a:lnTo>
                  <a:lnTo>
                    <a:pt x="1402" y="1613"/>
                  </a:lnTo>
                  <a:lnTo>
                    <a:pt x="1404" y="1611"/>
                  </a:lnTo>
                  <a:lnTo>
                    <a:pt x="1407" y="1609"/>
                  </a:lnTo>
                  <a:lnTo>
                    <a:pt x="1409" y="1607"/>
                  </a:lnTo>
                  <a:lnTo>
                    <a:pt x="1409" y="1606"/>
                  </a:lnTo>
                  <a:lnTo>
                    <a:pt x="1411" y="1604"/>
                  </a:lnTo>
                  <a:lnTo>
                    <a:pt x="1412" y="1600"/>
                  </a:lnTo>
                  <a:lnTo>
                    <a:pt x="1409" y="1600"/>
                  </a:lnTo>
                  <a:lnTo>
                    <a:pt x="1400" y="1609"/>
                  </a:lnTo>
                  <a:lnTo>
                    <a:pt x="1392" y="1614"/>
                  </a:lnTo>
                  <a:lnTo>
                    <a:pt x="1383" y="1616"/>
                  </a:lnTo>
                  <a:lnTo>
                    <a:pt x="1371" y="1620"/>
                  </a:lnTo>
                  <a:lnTo>
                    <a:pt x="1371" y="1604"/>
                  </a:lnTo>
                  <a:lnTo>
                    <a:pt x="1381" y="1600"/>
                  </a:lnTo>
                  <a:lnTo>
                    <a:pt x="1392" y="1595"/>
                  </a:lnTo>
                  <a:lnTo>
                    <a:pt x="1402" y="1590"/>
                  </a:lnTo>
                  <a:close/>
                  <a:moveTo>
                    <a:pt x="1374" y="1393"/>
                  </a:moveTo>
                  <a:lnTo>
                    <a:pt x="1378" y="1396"/>
                  </a:lnTo>
                  <a:lnTo>
                    <a:pt x="1381" y="1398"/>
                  </a:lnTo>
                  <a:lnTo>
                    <a:pt x="1383" y="1400"/>
                  </a:lnTo>
                  <a:lnTo>
                    <a:pt x="1385" y="1403"/>
                  </a:lnTo>
                  <a:lnTo>
                    <a:pt x="1385" y="1407"/>
                  </a:lnTo>
                  <a:lnTo>
                    <a:pt x="1386" y="1412"/>
                  </a:lnTo>
                  <a:lnTo>
                    <a:pt x="1378" y="1412"/>
                  </a:lnTo>
                  <a:lnTo>
                    <a:pt x="1376" y="1408"/>
                  </a:lnTo>
                  <a:lnTo>
                    <a:pt x="1374" y="1405"/>
                  </a:lnTo>
                  <a:lnTo>
                    <a:pt x="1374" y="1403"/>
                  </a:lnTo>
                  <a:lnTo>
                    <a:pt x="1372" y="1401"/>
                  </a:lnTo>
                  <a:lnTo>
                    <a:pt x="1374" y="1398"/>
                  </a:lnTo>
                  <a:lnTo>
                    <a:pt x="1374" y="1393"/>
                  </a:lnTo>
                  <a:close/>
                  <a:moveTo>
                    <a:pt x="4289" y="1370"/>
                  </a:moveTo>
                  <a:lnTo>
                    <a:pt x="4294" y="1384"/>
                  </a:lnTo>
                  <a:lnTo>
                    <a:pt x="4296" y="1400"/>
                  </a:lnTo>
                  <a:lnTo>
                    <a:pt x="4292" y="1415"/>
                  </a:lnTo>
                  <a:lnTo>
                    <a:pt x="4284" y="1424"/>
                  </a:lnTo>
                  <a:lnTo>
                    <a:pt x="4275" y="1429"/>
                  </a:lnTo>
                  <a:lnTo>
                    <a:pt x="4263" y="1435"/>
                  </a:lnTo>
                  <a:lnTo>
                    <a:pt x="4258" y="1414"/>
                  </a:lnTo>
                  <a:lnTo>
                    <a:pt x="4251" y="1393"/>
                  </a:lnTo>
                  <a:lnTo>
                    <a:pt x="4244" y="1374"/>
                  </a:lnTo>
                  <a:lnTo>
                    <a:pt x="4258" y="1374"/>
                  </a:lnTo>
                  <a:lnTo>
                    <a:pt x="4270" y="1381"/>
                  </a:lnTo>
                  <a:lnTo>
                    <a:pt x="4280" y="1379"/>
                  </a:lnTo>
                  <a:lnTo>
                    <a:pt x="4289" y="1370"/>
                  </a:lnTo>
                  <a:close/>
                  <a:moveTo>
                    <a:pt x="4577" y="1367"/>
                  </a:moveTo>
                  <a:lnTo>
                    <a:pt x="4580" y="1368"/>
                  </a:lnTo>
                  <a:lnTo>
                    <a:pt x="4584" y="1370"/>
                  </a:lnTo>
                  <a:lnTo>
                    <a:pt x="4586" y="1372"/>
                  </a:lnTo>
                  <a:lnTo>
                    <a:pt x="4587" y="1374"/>
                  </a:lnTo>
                  <a:lnTo>
                    <a:pt x="4589" y="1375"/>
                  </a:lnTo>
                  <a:lnTo>
                    <a:pt x="4593" y="1379"/>
                  </a:lnTo>
                  <a:lnTo>
                    <a:pt x="4593" y="1377"/>
                  </a:lnTo>
                  <a:lnTo>
                    <a:pt x="4594" y="1375"/>
                  </a:lnTo>
                  <a:lnTo>
                    <a:pt x="4596" y="1372"/>
                  </a:lnTo>
                  <a:lnTo>
                    <a:pt x="4596" y="1370"/>
                  </a:lnTo>
                  <a:lnTo>
                    <a:pt x="4598" y="1370"/>
                  </a:lnTo>
                  <a:lnTo>
                    <a:pt x="4600" y="1370"/>
                  </a:lnTo>
                  <a:lnTo>
                    <a:pt x="4600" y="1374"/>
                  </a:lnTo>
                  <a:lnTo>
                    <a:pt x="4601" y="1377"/>
                  </a:lnTo>
                  <a:lnTo>
                    <a:pt x="4603" y="1382"/>
                  </a:lnTo>
                  <a:lnTo>
                    <a:pt x="4603" y="1388"/>
                  </a:lnTo>
                  <a:lnTo>
                    <a:pt x="4603" y="1393"/>
                  </a:lnTo>
                  <a:lnTo>
                    <a:pt x="4591" y="1407"/>
                  </a:lnTo>
                  <a:lnTo>
                    <a:pt x="4580" y="1424"/>
                  </a:lnTo>
                  <a:lnTo>
                    <a:pt x="4584" y="1435"/>
                  </a:lnTo>
                  <a:lnTo>
                    <a:pt x="4582" y="1438"/>
                  </a:lnTo>
                  <a:lnTo>
                    <a:pt x="4577" y="1442"/>
                  </a:lnTo>
                  <a:lnTo>
                    <a:pt x="4572" y="1443"/>
                  </a:lnTo>
                  <a:lnTo>
                    <a:pt x="4567" y="1445"/>
                  </a:lnTo>
                  <a:lnTo>
                    <a:pt x="4561" y="1449"/>
                  </a:lnTo>
                  <a:lnTo>
                    <a:pt x="4558" y="1450"/>
                  </a:lnTo>
                  <a:lnTo>
                    <a:pt x="4554" y="1456"/>
                  </a:lnTo>
                  <a:lnTo>
                    <a:pt x="4554" y="1461"/>
                  </a:lnTo>
                  <a:lnTo>
                    <a:pt x="4553" y="1466"/>
                  </a:lnTo>
                  <a:lnTo>
                    <a:pt x="4553" y="1471"/>
                  </a:lnTo>
                  <a:lnTo>
                    <a:pt x="4551" y="1478"/>
                  </a:lnTo>
                  <a:lnTo>
                    <a:pt x="4547" y="1482"/>
                  </a:lnTo>
                  <a:lnTo>
                    <a:pt x="4542" y="1485"/>
                  </a:lnTo>
                  <a:lnTo>
                    <a:pt x="4537" y="1489"/>
                  </a:lnTo>
                  <a:lnTo>
                    <a:pt x="4532" y="1492"/>
                  </a:lnTo>
                  <a:lnTo>
                    <a:pt x="4526" y="1497"/>
                  </a:lnTo>
                  <a:lnTo>
                    <a:pt x="4519" y="1497"/>
                  </a:lnTo>
                  <a:lnTo>
                    <a:pt x="4511" y="1491"/>
                  </a:lnTo>
                  <a:lnTo>
                    <a:pt x="4502" y="1485"/>
                  </a:lnTo>
                  <a:lnTo>
                    <a:pt x="4495" y="1480"/>
                  </a:lnTo>
                  <a:lnTo>
                    <a:pt x="4488" y="1470"/>
                  </a:lnTo>
                  <a:lnTo>
                    <a:pt x="4493" y="1466"/>
                  </a:lnTo>
                  <a:lnTo>
                    <a:pt x="4495" y="1461"/>
                  </a:lnTo>
                  <a:lnTo>
                    <a:pt x="4497" y="1457"/>
                  </a:lnTo>
                  <a:lnTo>
                    <a:pt x="4498" y="1452"/>
                  </a:lnTo>
                  <a:lnTo>
                    <a:pt x="4500" y="1447"/>
                  </a:lnTo>
                  <a:lnTo>
                    <a:pt x="4504" y="1443"/>
                  </a:lnTo>
                  <a:lnTo>
                    <a:pt x="4514" y="1440"/>
                  </a:lnTo>
                  <a:lnTo>
                    <a:pt x="4525" y="1438"/>
                  </a:lnTo>
                  <a:lnTo>
                    <a:pt x="4535" y="1435"/>
                  </a:lnTo>
                  <a:lnTo>
                    <a:pt x="4540" y="1429"/>
                  </a:lnTo>
                  <a:lnTo>
                    <a:pt x="4549" y="1417"/>
                  </a:lnTo>
                  <a:lnTo>
                    <a:pt x="4556" y="1403"/>
                  </a:lnTo>
                  <a:lnTo>
                    <a:pt x="4565" y="1389"/>
                  </a:lnTo>
                  <a:lnTo>
                    <a:pt x="4572" y="1375"/>
                  </a:lnTo>
                  <a:lnTo>
                    <a:pt x="4577" y="1367"/>
                  </a:lnTo>
                  <a:close/>
                  <a:moveTo>
                    <a:pt x="4570" y="1239"/>
                  </a:moveTo>
                  <a:lnTo>
                    <a:pt x="4577" y="1239"/>
                  </a:lnTo>
                  <a:lnTo>
                    <a:pt x="4593" y="1255"/>
                  </a:lnTo>
                  <a:lnTo>
                    <a:pt x="4607" y="1269"/>
                  </a:lnTo>
                  <a:lnTo>
                    <a:pt x="4621" y="1285"/>
                  </a:lnTo>
                  <a:lnTo>
                    <a:pt x="4631" y="1305"/>
                  </a:lnTo>
                  <a:lnTo>
                    <a:pt x="4636" y="1305"/>
                  </a:lnTo>
                  <a:lnTo>
                    <a:pt x="4642" y="1305"/>
                  </a:lnTo>
                  <a:lnTo>
                    <a:pt x="4645" y="1305"/>
                  </a:lnTo>
                  <a:lnTo>
                    <a:pt x="4647" y="1305"/>
                  </a:lnTo>
                  <a:lnTo>
                    <a:pt x="4650" y="1305"/>
                  </a:lnTo>
                  <a:lnTo>
                    <a:pt x="4654" y="1302"/>
                  </a:lnTo>
                  <a:lnTo>
                    <a:pt x="4656" y="1299"/>
                  </a:lnTo>
                  <a:lnTo>
                    <a:pt x="4657" y="1293"/>
                  </a:lnTo>
                  <a:lnTo>
                    <a:pt x="4661" y="1293"/>
                  </a:lnTo>
                  <a:lnTo>
                    <a:pt x="4661" y="1316"/>
                  </a:lnTo>
                  <a:lnTo>
                    <a:pt x="4659" y="1321"/>
                  </a:lnTo>
                  <a:lnTo>
                    <a:pt x="4657" y="1326"/>
                  </a:lnTo>
                  <a:lnTo>
                    <a:pt x="4656" y="1332"/>
                  </a:lnTo>
                  <a:lnTo>
                    <a:pt x="4654" y="1335"/>
                  </a:lnTo>
                  <a:lnTo>
                    <a:pt x="4642" y="1335"/>
                  </a:lnTo>
                  <a:lnTo>
                    <a:pt x="4642" y="1347"/>
                  </a:lnTo>
                  <a:lnTo>
                    <a:pt x="4631" y="1358"/>
                  </a:lnTo>
                  <a:lnTo>
                    <a:pt x="4622" y="1368"/>
                  </a:lnTo>
                  <a:lnTo>
                    <a:pt x="4612" y="1379"/>
                  </a:lnTo>
                  <a:lnTo>
                    <a:pt x="4612" y="1374"/>
                  </a:lnTo>
                  <a:lnTo>
                    <a:pt x="4610" y="1370"/>
                  </a:lnTo>
                  <a:lnTo>
                    <a:pt x="4610" y="1367"/>
                  </a:lnTo>
                  <a:lnTo>
                    <a:pt x="4610" y="1361"/>
                  </a:lnTo>
                  <a:lnTo>
                    <a:pt x="4612" y="1358"/>
                  </a:lnTo>
                  <a:lnTo>
                    <a:pt x="4612" y="1354"/>
                  </a:lnTo>
                  <a:lnTo>
                    <a:pt x="4612" y="1351"/>
                  </a:lnTo>
                  <a:lnTo>
                    <a:pt x="4610" y="1349"/>
                  </a:lnTo>
                  <a:lnTo>
                    <a:pt x="4607" y="1347"/>
                  </a:lnTo>
                  <a:lnTo>
                    <a:pt x="4603" y="1346"/>
                  </a:lnTo>
                  <a:lnTo>
                    <a:pt x="4600" y="1344"/>
                  </a:lnTo>
                  <a:lnTo>
                    <a:pt x="4596" y="1342"/>
                  </a:lnTo>
                  <a:lnTo>
                    <a:pt x="4593" y="1340"/>
                  </a:lnTo>
                  <a:lnTo>
                    <a:pt x="4591" y="1339"/>
                  </a:lnTo>
                  <a:lnTo>
                    <a:pt x="4591" y="1337"/>
                  </a:lnTo>
                  <a:lnTo>
                    <a:pt x="4593" y="1335"/>
                  </a:lnTo>
                  <a:lnTo>
                    <a:pt x="4596" y="1330"/>
                  </a:lnTo>
                  <a:lnTo>
                    <a:pt x="4601" y="1326"/>
                  </a:lnTo>
                  <a:lnTo>
                    <a:pt x="4607" y="1321"/>
                  </a:lnTo>
                  <a:lnTo>
                    <a:pt x="4612" y="1316"/>
                  </a:lnTo>
                  <a:lnTo>
                    <a:pt x="4605" y="1309"/>
                  </a:lnTo>
                  <a:lnTo>
                    <a:pt x="4598" y="1297"/>
                  </a:lnTo>
                  <a:lnTo>
                    <a:pt x="4587" y="1279"/>
                  </a:lnTo>
                  <a:lnTo>
                    <a:pt x="4579" y="1264"/>
                  </a:lnTo>
                  <a:lnTo>
                    <a:pt x="4574" y="1250"/>
                  </a:lnTo>
                  <a:lnTo>
                    <a:pt x="4570" y="1239"/>
                  </a:lnTo>
                  <a:close/>
                  <a:moveTo>
                    <a:pt x="4507" y="1056"/>
                  </a:moveTo>
                  <a:lnTo>
                    <a:pt x="4516" y="1056"/>
                  </a:lnTo>
                  <a:lnTo>
                    <a:pt x="4532" y="1068"/>
                  </a:lnTo>
                  <a:lnTo>
                    <a:pt x="4551" y="1079"/>
                  </a:lnTo>
                  <a:lnTo>
                    <a:pt x="4551" y="1089"/>
                  </a:lnTo>
                  <a:lnTo>
                    <a:pt x="4539" y="1089"/>
                  </a:lnTo>
                  <a:lnTo>
                    <a:pt x="4530" y="1082"/>
                  </a:lnTo>
                  <a:lnTo>
                    <a:pt x="4521" y="1075"/>
                  </a:lnTo>
                  <a:lnTo>
                    <a:pt x="4514" y="1066"/>
                  </a:lnTo>
                  <a:lnTo>
                    <a:pt x="4507" y="1056"/>
                  </a:lnTo>
                  <a:close/>
                  <a:moveTo>
                    <a:pt x="4692" y="995"/>
                  </a:moveTo>
                  <a:lnTo>
                    <a:pt x="4696" y="995"/>
                  </a:lnTo>
                  <a:lnTo>
                    <a:pt x="4699" y="997"/>
                  </a:lnTo>
                  <a:lnTo>
                    <a:pt x="4699" y="997"/>
                  </a:lnTo>
                  <a:lnTo>
                    <a:pt x="4701" y="998"/>
                  </a:lnTo>
                  <a:lnTo>
                    <a:pt x="4701" y="1000"/>
                  </a:lnTo>
                  <a:lnTo>
                    <a:pt x="4703" y="1002"/>
                  </a:lnTo>
                  <a:lnTo>
                    <a:pt x="4704" y="1005"/>
                  </a:lnTo>
                  <a:lnTo>
                    <a:pt x="4708" y="1011"/>
                  </a:lnTo>
                  <a:lnTo>
                    <a:pt x="4710" y="1017"/>
                  </a:lnTo>
                  <a:lnTo>
                    <a:pt x="4711" y="1024"/>
                  </a:lnTo>
                  <a:lnTo>
                    <a:pt x="4704" y="1024"/>
                  </a:lnTo>
                  <a:lnTo>
                    <a:pt x="4704" y="1017"/>
                  </a:lnTo>
                  <a:lnTo>
                    <a:pt x="4699" y="1014"/>
                  </a:lnTo>
                  <a:lnTo>
                    <a:pt x="4697" y="1009"/>
                  </a:lnTo>
                  <a:lnTo>
                    <a:pt x="4696" y="1005"/>
                  </a:lnTo>
                  <a:lnTo>
                    <a:pt x="4694" y="1000"/>
                  </a:lnTo>
                  <a:lnTo>
                    <a:pt x="4692" y="995"/>
                  </a:lnTo>
                  <a:close/>
                  <a:moveTo>
                    <a:pt x="4532" y="974"/>
                  </a:moveTo>
                  <a:lnTo>
                    <a:pt x="4535" y="974"/>
                  </a:lnTo>
                  <a:lnTo>
                    <a:pt x="4537" y="976"/>
                  </a:lnTo>
                  <a:lnTo>
                    <a:pt x="4537" y="977"/>
                  </a:lnTo>
                  <a:lnTo>
                    <a:pt x="4539" y="977"/>
                  </a:lnTo>
                  <a:lnTo>
                    <a:pt x="4540" y="977"/>
                  </a:lnTo>
                  <a:lnTo>
                    <a:pt x="4542" y="979"/>
                  </a:lnTo>
                  <a:lnTo>
                    <a:pt x="4544" y="984"/>
                  </a:lnTo>
                  <a:lnTo>
                    <a:pt x="4544" y="990"/>
                  </a:lnTo>
                  <a:lnTo>
                    <a:pt x="4546" y="993"/>
                  </a:lnTo>
                  <a:lnTo>
                    <a:pt x="4547" y="997"/>
                  </a:lnTo>
                  <a:lnTo>
                    <a:pt x="4549" y="1000"/>
                  </a:lnTo>
                  <a:lnTo>
                    <a:pt x="4551" y="1005"/>
                  </a:lnTo>
                  <a:lnTo>
                    <a:pt x="4539" y="1005"/>
                  </a:lnTo>
                  <a:lnTo>
                    <a:pt x="4537" y="997"/>
                  </a:lnTo>
                  <a:lnTo>
                    <a:pt x="4533" y="991"/>
                  </a:lnTo>
                  <a:lnTo>
                    <a:pt x="4532" y="984"/>
                  </a:lnTo>
                  <a:lnTo>
                    <a:pt x="4532" y="974"/>
                  </a:lnTo>
                  <a:close/>
                  <a:moveTo>
                    <a:pt x="2907" y="967"/>
                  </a:moveTo>
                  <a:lnTo>
                    <a:pt x="2907" y="974"/>
                  </a:lnTo>
                  <a:lnTo>
                    <a:pt x="2915" y="993"/>
                  </a:lnTo>
                  <a:lnTo>
                    <a:pt x="2915" y="1014"/>
                  </a:lnTo>
                  <a:lnTo>
                    <a:pt x="2910" y="1033"/>
                  </a:lnTo>
                  <a:lnTo>
                    <a:pt x="2901" y="1052"/>
                  </a:lnTo>
                  <a:lnTo>
                    <a:pt x="2891" y="1070"/>
                  </a:lnTo>
                  <a:lnTo>
                    <a:pt x="2882" y="1087"/>
                  </a:lnTo>
                  <a:lnTo>
                    <a:pt x="2875" y="1101"/>
                  </a:lnTo>
                  <a:lnTo>
                    <a:pt x="2872" y="1119"/>
                  </a:lnTo>
                  <a:lnTo>
                    <a:pt x="2870" y="1134"/>
                  </a:lnTo>
                  <a:lnTo>
                    <a:pt x="2868" y="1147"/>
                  </a:lnTo>
                  <a:lnTo>
                    <a:pt x="2861" y="1157"/>
                  </a:lnTo>
                  <a:lnTo>
                    <a:pt x="2849" y="1166"/>
                  </a:lnTo>
                  <a:lnTo>
                    <a:pt x="2849" y="1162"/>
                  </a:lnTo>
                  <a:lnTo>
                    <a:pt x="2842" y="1161"/>
                  </a:lnTo>
                  <a:lnTo>
                    <a:pt x="2837" y="1159"/>
                  </a:lnTo>
                  <a:lnTo>
                    <a:pt x="2832" y="1155"/>
                  </a:lnTo>
                  <a:lnTo>
                    <a:pt x="2828" y="1150"/>
                  </a:lnTo>
                  <a:lnTo>
                    <a:pt x="2826" y="1143"/>
                  </a:lnTo>
                  <a:lnTo>
                    <a:pt x="2819" y="1129"/>
                  </a:lnTo>
                  <a:lnTo>
                    <a:pt x="2818" y="1115"/>
                  </a:lnTo>
                  <a:lnTo>
                    <a:pt x="2823" y="1103"/>
                  </a:lnTo>
                  <a:lnTo>
                    <a:pt x="2828" y="1089"/>
                  </a:lnTo>
                  <a:lnTo>
                    <a:pt x="2833" y="1075"/>
                  </a:lnTo>
                  <a:lnTo>
                    <a:pt x="2833" y="1066"/>
                  </a:lnTo>
                  <a:lnTo>
                    <a:pt x="2832" y="1052"/>
                  </a:lnTo>
                  <a:lnTo>
                    <a:pt x="2830" y="1038"/>
                  </a:lnTo>
                  <a:lnTo>
                    <a:pt x="2830" y="1024"/>
                  </a:lnTo>
                  <a:lnTo>
                    <a:pt x="2849" y="1024"/>
                  </a:lnTo>
                  <a:lnTo>
                    <a:pt x="2854" y="1016"/>
                  </a:lnTo>
                  <a:lnTo>
                    <a:pt x="2865" y="1005"/>
                  </a:lnTo>
                  <a:lnTo>
                    <a:pt x="2875" y="993"/>
                  </a:lnTo>
                  <a:lnTo>
                    <a:pt x="2887" y="981"/>
                  </a:lnTo>
                  <a:lnTo>
                    <a:pt x="2898" y="972"/>
                  </a:lnTo>
                  <a:lnTo>
                    <a:pt x="2907" y="967"/>
                  </a:lnTo>
                  <a:close/>
                  <a:moveTo>
                    <a:pt x="4455" y="913"/>
                  </a:moveTo>
                  <a:lnTo>
                    <a:pt x="4469" y="918"/>
                  </a:lnTo>
                  <a:lnTo>
                    <a:pt x="4469" y="925"/>
                  </a:lnTo>
                  <a:lnTo>
                    <a:pt x="4458" y="925"/>
                  </a:lnTo>
                  <a:lnTo>
                    <a:pt x="4458" y="921"/>
                  </a:lnTo>
                  <a:lnTo>
                    <a:pt x="4457" y="920"/>
                  </a:lnTo>
                  <a:lnTo>
                    <a:pt x="4457" y="918"/>
                  </a:lnTo>
                  <a:lnTo>
                    <a:pt x="4455" y="918"/>
                  </a:lnTo>
                  <a:lnTo>
                    <a:pt x="4455" y="916"/>
                  </a:lnTo>
                  <a:lnTo>
                    <a:pt x="4455" y="913"/>
                  </a:lnTo>
                  <a:close/>
                  <a:moveTo>
                    <a:pt x="4205" y="909"/>
                  </a:moveTo>
                  <a:lnTo>
                    <a:pt x="4209" y="909"/>
                  </a:lnTo>
                  <a:lnTo>
                    <a:pt x="4210" y="918"/>
                  </a:lnTo>
                  <a:lnTo>
                    <a:pt x="4212" y="930"/>
                  </a:lnTo>
                  <a:lnTo>
                    <a:pt x="4217" y="944"/>
                  </a:lnTo>
                  <a:lnTo>
                    <a:pt x="4221" y="956"/>
                  </a:lnTo>
                  <a:lnTo>
                    <a:pt x="4224" y="963"/>
                  </a:lnTo>
                  <a:lnTo>
                    <a:pt x="4226" y="965"/>
                  </a:lnTo>
                  <a:lnTo>
                    <a:pt x="4231" y="967"/>
                  </a:lnTo>
                  <a:lnTo>
                    <a:pt x="4235" y="967"/>
                  </a:lnTo>
                  <a:lnTo>
                    <a:pt x="4240" y="969"/>
                  </a:lnTo>
                  <a:lnTo>
                    <a:pt x="4244" y="969"/>
                  </a:lnTo>
                  <a:lnTo>
                    <a:pt x="4247" y="970"/>
                  </a:lnTo>
                  <a:lnTo>
                    <a:pt x="4247" y="976"/>
                  </a:lnTo>
                  <a:lnTo>
                    <a:pt x="4251" y="988"/>
                  </a:lnTo>
                  <a:lnTo>
                    <a:pt x="4254" y="1002"/>
                  </a:lnTo>
                  <a:lnTo>
                    <a:pt x="4259" y="1019"/>
                  </a:lnTo>
                  <a:lnTo>
                    <a:pt x="4263" y="1031"/>
                  </a:lnTo>
                  <a:lnTo>
                    <a:pt x="4266" y="1040"/>
                  </a:lnTo>
                  <a:lnTo>
                    <a:pt x="4275" y="1040"/>
                  </a:lnTo>
                  <a:lnTo>
                    <a:pt x="4280" y="1042"/>
                  </a:lnTo>
                  <a:lnTo>
                    <a:pt x="4286" y="1044"/>
                  </a:lnTo>
                  <a:lnTo>
                    <a:pt x="4289" y="1047"/>
                  </a:lnTo>
                  <a:lnTo>
                    <a:pt x="4292" y="1052"/>
                  </a:lnTo>
                  <a:lnTo>
                    <a:pt x="4301" y="1065"/>
                  </a:lnTo>
                  <a:lnTo>
                    <a:pt x="4305" y="1082"/>
                  </a:lnTo>
                  <a:lnTo>
                    <a:pt x="4324" y="1082"/>
                  </a:lnTo>
                  <a:lnTo>
                    <a:pt x="4331" y="1100"/>
                  </a:lnTo>
                  <a:lnTo>
                    <a:pt x="4341" y="1112"/>
                  </a:lnTo>
                  <a:lnTo>
                    <a:pt x="4350" y="1124"/>
                  </a:lnTo>
                  <a:lnTo>
                    <a:pt x="4359" y="1140"/>
                  </a:lnTo>
                  <a:lnTo>
                    <a:pt x="4362" y="1166"/>
                  </a:lnTo>
                  <a:lnTo>
                    <a:pt x="4361" y="1187"/>
                  </a:lnTo>
                  <a:lnTo>
                    <a:pt x="4355" y="1208"/>
                  </a:lnTo>
                  <a:lnTo>
                    <a:pt x="4347" y="1227"/>
                  </a:lnTo>
                  <a:lnTo>
                    <a:pt x="4338" y="1248"/>
                  </a:lnTo>
                  <a:lnTo>
                    <a:pt x="4327" y="1271"/>
                  </a:lnTo>
                  <a:lnTo>
                    <a:pt x="4324" y="1285"/>
                  </a:lnTo>
                  <a:lnTo>
                    <a:pt x="4319" y="1299"/>
                  </a:lnTo>
                  <a:lnTo>
                    <a:pt x="4315" y="1314"/>
                  </a:lnTo>
                  <a:lnTo>
                    <a:pt x="4310" y="1326"/>
                  </a:lnTo>
                  <a:lnTo>
                    <a:pt x="4301" y="1335"/>
                  </a:lnTo>
                  <a:lnTo>
                    <a:pt x="4291" y="1340"/>
                  </a:lnTo>
                  <a:lnTo>
                    <a:pt x="4279" y="1346"/>
                  </a:lnTo>
                  <a:lnTo>
                    <a:pt x="4266" y="1351"/>
                  </a:lnTo>
                  <a:lnTo>
                    <a:pt x="4258" y="1354"/>
                  </a:lnTo>
                  <a:lnTo>
                    <a:pt x="4247" y="1346"/>
                  </a:lnTo>
                  <a:lnTo>
                    <a:pt x="4235" y="1335"/>
                  </a:lnTo>
                  <a:lnTo>
                    <a:pt x="4226" y="1342"/>
                  </a:lnTo>
                  <a:lnTo>
                    <a:pt x="4216" y="1346"/>
                  </a:lnTo>
                  <a:lnTo>
                    <a:pt x="4203" y="1344"/>
                  </a:lnTo>
                  <a:lnTo>
                    <a:pt x="4190" y="1342"/>
                  </a:lnTo>
                  <a:lnTo>
                    <a:pt x="4174" y="1340"/>
                  </a:lnTo>
                  <a:lnTo>
                    <a:pt x="4167" y="1305"/>
                  </a:lnTo>
                  <a:lnTo>
                    <a:pt x="4162" y="1304"/>
                  </a:lnTo>
                  <a:lnTo>
                    <a:pt x="4156" y="1302"/>
                  </a:lnTo>
                  <a:lnTo>
                    <a:pt x="4151" y="1300"/>
                  </a:lnTo>
                  <a:lnTo>
                    <a:pt x="4148" y="1297"/>
                  </a:lnTo>
                  <a:lnTo>
                    <a:pt x="4144" y="1295"/>
                  </a:lnTo>
                  <a:lnTo>
                    <a:pt x="4142" y="1293"/>
                  </a:lnTo>
                  <a:lnTo>
                    <a:pt x="4142" y="1292"/>
                  </a:lnTo>
                  <a:lnTo>
                    <a:pt x="4144" y="1290"/>
                  </a:lnTo>
                  <a:lnTo>
                    <a:pt x="4144" y="1288"/>
                  </a:lnTo>
                  <a:lnTo>
                    <a:pt x="4144" y="1286"/>
                  </a:lnTo>
                  <a:lnTo>
                    <a:pt x="4142" y="1285"/>
                  </a:lnTo>
                  <a:lnTo>
                    <a:pt x="4141" y="1283"/>
                  </a:lnTo>
                  <a:lnTo>
                    <a:pt x="4135" y="1281"/>
                  </a:lnTo>
                  <a:lnTo>
                    <a:pt x="4134" y="1283"/>
                  </a:lnTo>
                  <a:lnTo>
                    <a:pt x="4134" y="1285"/>
                  </a:lnTo>
                  <a:lnTo>
                    <a:pt x="4134" y="1285"/>
                  </a:lnTo>
                  <a:lnTo>
                    <a:pt x="4132" y="1286"/>
                  </a:lnTo>
                  <a:lnTo>
                    <a:pt x="4130" y="1286"/>
                  </a:lnTo>
                  <a:lnTo>
                    <a:pt x="4128" y="1286"/>
                  </a:lnTo>
                  <a:lnTo>
                    <a:pt x="4128" y="1281"/>
                  </a:lnTo>
                  <a:lnTo>
                    <a:pt x="4123" y="1281"/>
                  </a:lnTo>
                  <a:lnTo>
                    <a:pt x="4123" y="1278"/>
                  </a:lnTo>
                  <a:lnTo>
                    <a:pt x="4130" y="1274"/>
                  </a:lnTo>
                  <a:lnTo>
                    <a:pt x="4135" y="1269"/>
                  </a:lnTo>
                  <a:lnTo>
                    <a:pt x="4139" y="1264"/>
                  </a:lnTo>
                  <a:lnTo>
                    <a:pt x="4135" y="1264"/>
                  </a:lnTo>
                  <a:lnTo>
                    <a:pt x="4135" y="1258"/>
                  </a:lnTo>
                  <a:lnTo>
                    <a:pt x="4127" y="1267"/>
                  </a:lnTo>
                  <a:lnTo>
                    <a:pt x="4118" y="1272"/>
                  </a:lnTo>
                  <a:lnTo>
                    <a:pt x="4104" y="1278"/>
                  </a:lnTo>
                  <a:lnTo>
                    <a:pt x="4099" y="1267"/>
                  </a:lnTo>
                  <a:lnTo>
                    <a:pt x="4092" y="1257"/>
                  </a:lnTo>
                  <a:lnTo>
                    <a:pt x="4083" y="1248"/>
                  </a:lnTo>
                  <a:lnTo>
                    <a:pt x="4071" y="1241"/>
                  </a:lnTo>
                  <a:lnTo>
                    <a:pt x="4055" y="1239"/>
                  </a:lnTo>
                  <a:lnTo>
                    <a:pt x="4045" y="1236"/>
                  </a:lnTo>
                  <a:lnTo>
                    <a:pt x="4031" y="1234"/>
                  </a:lnTo>
                  <a:lnTo>
                    <a:pt x="4011" y="1236"/>
                  </a:lnTo>
                  <a:lnTo>
                    <a:pt x="3992" y="1237"/>
                  </a:lnTo>
                  <a:lnTo>
                    <a:pt x="3973" y="1241"/>
                  </a:lnTo>
                  <a:lnTo>
                    <a:pt x="3956" y="1244"/>
                  </a:lnTo>
                  <a:lnTo>
                    <a:pt x="3943" y="1248"/>
                  </a:lnTo>
                  <a:lnTo>
                    <a:pt x="3936" y="1271"/>
                  </a:lnTo>
                  <a:lnTo>
                    <a:pt x="3919" y="1271"/>
                  </a:lnTo>
                  <a:lnTo>
                    <a:pt x="3903" y="1269"/>
                  </a:lnTo>
                  <a:lnTo>
                    <a:pt x="3886" y="1271"/>
                  </a:lnTo>
                  <a:lnTo>
                    <a:pt x="3874" y="1274"/>
                  </a:lnTo>
                  <a:lnTo>
                    <a:pt x="3861" y="1279"/>
                  </a:lnTo>
                  <a:lnTo>
                    <a:pt x="3851" y="1285"/>
                  </a:lnTo>
                  <a:lnTo>
                    <a:pt x="3839" y="1286"/>
                  </a:lnTo>
                  <a:lnTo>
                    <a:pt x="3825" y="1286"/>
                  </a:lnTo>
                  <a:lnTo>
                    <a:pt x="3821" y="1279"/>
                  </a:lnTo>
                  <a:lnTo>
                    <a:pt x="3818" y="1274"/>
                  </a:lnTo>
                  <a:lnTo>
                    <a:pt x="3812" y="1269"/>
                  </a:lnTo>
                  <a:lnTo>
                    <a:pt x="3809" y="1264"/>
                  </a:lnTo>
                  <a:lnTo>
                    <a:pt x="3818" y="1251"/>
                  </a:lnTo>
                  <a:lnTo>
                    <a:pt x="3819" y="1236"/>
                  </a:lnTo>
                  <a:lnTo>
                    <a:pt x="3818" y="1218"/>
                  </a:lnTo>
                  <a:lnTo>
                    <a:pt x="3811" y="1201"/>
                  </a:lnTo>
                  <a:lnTo>
                    <a:pt x="3804" y="1182"/>
                  </a:lnTo>
                  <a:lnTo>
                    <a:pt x="3795" y="1164"/>
                  </a:lnTo>
                  <a:lnTo>
                    <a:pt x="3790" y="1148"/>
                  </a:lnTo>
                  <a:lnTo>
                    <a:pt x="3786" y="1136"/>
                  </a:lnTo>
                  <a:lnTo>
                    <a:pt x="3790" y="1136"/>
                  </a:lnTo>
                  <a:lnTo>
                    <a:pt x="3793" y="1138"/>
                  </a:lnTo>
                  <a:lnTo>
                    <a:pt x="3795" y="1138"/>
                  </a:lnTo>
                  <a:lnTo>
                    <a:pt x="3797" y="1140"/>
                  </a:lnTo>
                  <a:lnTo>
                    <a:pt x="3797" y="1140"/>
                  </a:lnTo>
                  <a:lnTo>
                    <a:pt x="3799" y="1138"/>
                  </a:lnTo>
                  <a:lnTo>
                    <a:pt x="3800" y="1136"/>
                  </a:lnTo>
                  <a:lnTo>
                    <a:pt x="3802" y="1133"/>
                  </a:lnTo>
                  <a:lnTo>
                    <a:pt x="3793" y="1124"/>
                  </a:lnTo>
                  <a:lnTo>
                    <a:pt x="3790" y="1113"/>
                  </a:lnTo>
                  <a:lnTo>
                    <a:pt x="3786" y="1101"/>
                  </a:lnTo>
                  <a:lnTo>
                    <a:pt x="3795" y="1091"/>
                  </a:lnTo>
                  <a:lnTo>
                    <a:pt x="3802" y="1080"/>
                  </a:lnTo>
                  <a:lnTo>
                    <a:pt x="3809" y="1070"/>
                  </a:lnTo>
                  <a:lnTo>
                    <a:pt x="3819" y="1061"/>
                  </a:lnTo>
                  <a:lnTo>
                    <a:pt x="3832" y="1056"/>
                  </a:lnTo>
                  <a:lnTo>
                    <a:pt x="3840" y="1056"/>
                  </a:lnTo>
                  <a:lnTo>
                    <a:pt x="3854" y="1054"/>
                  </a:lnTo>
                  <a:lnTo>
                    <a:pt x="3872" y="1051"/>
                  </a:lnTo>
                  <a:lnTo>
                    <a:pt x="3888" y="1047"/>
                  </a:lnTo>
                  <a:lnTo>
                    <a:pt x="3902" y="1044"/>
                  </a:lnTo>
                  <a:lnTo>
                    <a:pt x="3907" y="1031"/>
                  </a:lnTo>
                  <a:lnTo>
                    <a:pt x="3915" y="1017"/>
                  </a:lnTo>
                  <a:lnTo>
                    <a:pt x="3926" y="1007"/>
                  </a:lnTo>
                  <a:lnTo>
                    <a:pt x="3940" y="1002"/>
                  </a:lnTo>
                  <a:lnTo>
                    <a:pt x="3940" y="990"/>
                  </a:lnTo>
                  <a:lnTo>
                    <a:pt x="3947" y="986"/>
                  </a:lnTo>
                  <a:lnTo>
                    <a:pt x="3956" y="977"/>
                  </a:lnTo>
                  <a:lnTo>
                    <a:pt x="3966" y="969"/>
                  </a:lnTo>
                  <a:lnTo>
                    <a:pt x="3977" y="962"/>
                  </a:lnTo>
                  <a:lnTo>
                    <a:pt x="3987" y="956"/>
                  </a:lnTo>
                  <a:lnTo>
                    <a:pt x="3994" y="960"/>
                  </a:lnTo>
                  <a:lnTo>
                    <a:pt x="3996" y="962"/>
                  </a:lnTo>
                  <a:lnTo>
                    <a:pt x="3996" y="965"/>
                  </a:lnTo>
                  <a:lnTo>
                    <a:pt x="3996" y="969"/>
                  </a:lnTo>
                  <a:lnTo>
                    <a:pt x="3998" y="974"/>
                  </a:lnTo>
                  <a:lnTo>
                    <a:pt x="4003" y="976"/>
                  </a:lnTo>
                  <a:lnTo>
                    <a:pt x="4008" y="976"/>
                  </a:lnTo>
                  <a:lnTo>
                    <a:pt x="4011" y="977"/>
                  </a:lnTo>
                  <a:lnTo>
                    <a:pt x="4017" y="979"/>
                  </a:lnTo>
                  <a:lnTo>
                    <a:pt x="4020" y="963"/>
                  </a:lnTo>
                  <a:lnTo>
                    <a:pt x="4025" y="955"/>
                  </a:lnTo>
                  <a:lnTo>
                    <a:pt x="4032" y="949"/>
                  </a:lnTo>
                  <a:lnTo>
                    <a:pt x="4041" y="944"/>
                  </a:lnTo>
                  <a:lnTo>
                    <a:pt x="4050" y="941"/>
                  </a:lnTo>
                  <a:lnTo>
                    <a:pt x="4059" y="932"/>
                  </a:lnTo>
                  <a:lnTo>
                    <a:pt x="4055" y="930"/>
                  </a:lnTo>
                  <a:lnTo>
                    <a:pt x="4055" y="928"/>
                  </a:lnTo>
                  <a:lnTo>
                    <a:pt x="4053" y="927"/>
                  </a:lnTo>
                  <a:lnTo>
                    <a:pt x="4052" y="925"/>
                  </a:lnTo>
                  <a:lnTo>
                    <a:pt x="4066" y="925"/>
                  </a:lnTo>
                  <a:lnTo>
                    <a:pt x="4080" y="932"/>
                  </a:lnTo>
                  <a:lnTo>
                    <a:pt x="4095" y="934"/>
                  </a:lnTo>
                  <a:lnTo>
                    <a:pt x="4111" y="934"/>
                  </a:lnTo>
                  <a:lnTo>
                    <a:pt x="4128" y="932"/>
                  </a:lnTo>
                  <a:lnTo>
                    <a:pt x="4128" y="941"/>
                  </a:lnTo>
                  <a:lnTo>
                    <a:pt x="4116" y="956"/>
                  </a:lnTo>
                  <a:lnTo>
                    <a:pt x="4109" y="979"/>
                  </a:lnTo>
                  <a:lnTo>
                    <a:pt x="4121" y="986"/>
                  </a:lnTo>
                  <a:lnTo>
                    <a:pt x="4137" y="995"/>
                  </a:lnTo>
                  <a:lnTo>
                    <a:pt x="4153" y="1004"/>
                  </a:lnTo>
                  <a:lnTo>
                    <a:pt x="4169" y="1009"/>
                  </a:lnTo>
                  <a:lnTo>
                    <a:pt x="4181" y="1009"/>
                  </a:lnTo>
                  <a:lnTo>
                    <a:pt x="4190" y="995"/>
                  </a:lnTo>
                  <a:lnTo>
                    <a:pt x="4195" y="972"/>
                  </a:lnTo>
                  <a:lnTo>
                    <a:pt x="4196" y="949"/>
                  </a:lnTo>
                  <a:lnTo>
                    <a:pt x="4200" y="927"/>
                  </a:lnTo>
                  <a:lnTo>
                    <a:pt x="4205" y="909"/>
                  </a:lnTo>
                  <a:close/>
                  <a:moveTo>
                    <a:pt x="4439" y="897"/>
                  </a:moveTo>
                  <a:lnTo>
                    <a:pt x="4443" y="901"/>
                  </a:lnTo>
                  <a:lnTo>
                    <a:pt x="4446" y="904"/>
                  </a:lnTo>
                  <a:lnTo>
                    <a:pt x="4450" y="906"/>
                  </a:lnTo>
                  <a:lnTo>
                    <a:pt x="4450" y="913"/>
                  </a:lnTo>
                  <a:lnTo>
                    <a:pt x="4443" y="913"/>
                  </a:lnTo>
                  <a:lnTo>
                    <a:pt x="4441" y="913"/>
                  </a:lnTo>
                  <a:lnTo>
                    <a:pt x="4439" y="911"/>
                  </a:lnTo>
                  <a:lnTo>
                    <a:pt x="4437" y="911"/>
                  </a:lnTo>
                  <a:lnTo>
                    <a:pt x="4436" y="911"/>
                  </a:lnTo>
                  <a:lnTo>
                    <a:pt x="4430" y="909"/>
                  </a:lnTo>
                  <a:lnTo>
                    <a:pt x="4432" y="906"/>
                  </a:lnTo>
                  <a:lnTo>
                    <a:pt x="4432" y="902"/>
                  </a:lnTo>
                  <a:lnTo>
                    <a:pt x="4432" y="902"/>
                  </a:lnTo>
                  <a:lnTo>
                    <a:pt x="4432" y="901"/>
                  </a:lnTo>
                  <a:lnTo>
                    <a:pt x="4434" y="901"/>
                  </a:lnTo>
                  <a:lnTo>
                    <a:pt x="4436" y="901"/>
                  </a:lnTo>
                  <a:lnTo>
                    <a:pt x="4439" y="897"/>
                  </a:lnTo>
                  <a:close/>
                  <a:moveTo>
                    <a:pt x="3867" y="897"/>
                  </a:moveTo>
                  <a:lnTo>
                    <a:pt x="3874" y="899"/>
                  </a:lnTo>
                  <a:lnTo>
                    <a:pt x="3879" y="899"/>
                  </a:lnTo>
                  <a:lnTo>
                    <a:pt x="3884" y="899"/>
                  </a:lnTo>
                  <a:lnTo>
                    <a:pt x="3888" y="901"/>
                  </a:lnTo>
                  <a:lnTo>
                    <a:pt x="3893" y="902"/>
                  </a:lnTo>
                  <a:lnTo>
                    <a:pt x="3893" y="909"/>
                  </a:lnTo>
                  <a:lnTo>
                    <a:pt x="3889" y="909"/>
                  </a:lnTo>
                  <a:lnTo>
                    <a:pt x="3889" y="913"/>
                  </a:lnTo>
                  <a:lnTo>
                    <a:pt x="3884" y="911"/>
                  </a:lnTo>
                  <a:lnTo>
                    <a:pt x="3879" y="909"/>
                  </a:lnTo>
                  <a:lnTo>
                    <a:pt x="3874" y="906"/>
                  </a:lnTo>
                  <a:lnTo>
                    <a:pt x="3870" y="902"/>
                  </a:lnTo>
                  <a:lnTo>
                    <a:pt x="3867" y="897"/>
                  </a:lnTo>
                  <a:close/>
                  <a:moveTo>
                    <a:pt x="4443" y="887"/>
                  </a:moveTo>
                  <a:lnTo>
                    <a:pt x="4455" y="887"/>
                  </a:lnTo>
                  <a:lnTo>
                    <a:pt x="4462" y="909"/>
                  </a:lnTo>
                  <a:lnTo>
                    <a:pt x="4455" y="909"/>
                  </a:lnTo>
                  <a:lnTo>
                    <a:pt x="4455" y="906"/>
                  </a:lnTo>
                  <a:lnTo>
                    <a:pt x="4450" y="902"/>
                  </a:lnTo>
                  <a:lnTo>
                    <a:pt x="4448" y="899"/>
                  </a:lnTo>
                  <a:lnTo>
                    <a:pt x="4446" y="895"/>
                  </a:lnTo>
                  <a:lnTo>
                    <a:pt x="4444" y="892"/>
                  </a:lnTo>
                  <a:lnTo>
                    <a:pt x="4443" y="887"/>
                  </a:lnTo>
                  <a:close/>
                  <a:moveTo>
                    <a:pt x="3963" y="883"/>
                  </a:moveTo>
                  <a:lnTo>
                    <a:pt x="3982" y="883"/>
                  </a:lnTo>
                  <a:lnTo>
                    <a:pt x="3982" y="887"/>
                  </a:lnTo>
                  <a:lnTo>
                    <a:pt x="3978" y="887"/>
                  </a:lnTo>
                  <a:lnTo>
                    <a:pt x="3966" y="895"/>
                  </a:lnTo>
                  <a:lnTo>
                    <a:pt x="3952" y="904"/>
                  </a:lnTo>
                  <a:lnTo>
                    <a:pt x="3940" y="913"/>
                  </a:lnTo>
                  <a:lnTo>
                    <a:pt x="3936" y="913"/>
                  </a:lnTo>
                  <a:lnTo>
                    <a:pt x="3935" y="911"/>
                  </a:lnTo>
                  <a:lnTo>
                    <a:pt x="3935" y="911"/>
                  </a:lnTo>
                  <a:lnTo>
                    <a:pt x="3933" y="911"/>
                  </a:lnTo>
                  <a:lnTo>
                    <a:pt x="3931" y="909"/>
                  </a:lnTo>
                  <a:lnTo>
                    <a:pt x="3928" y="909"/>
                  </a:lnTo>
                  <a:lnTo>
                    <a:pt x="3928" y="906"/>
                  </a:lnTo>
                  <a:lnTo>
                    <a:pt x="3945" y="895"/>
                  </a:lnTo>
                  <a:lnTo>
                    <a:pt x="3963" y="883"/>
                  </a:lnTo>
                  <a:close/>
                  <a:moveTo>
                    <a:pt x="3917" y="878"/>
                  </a:moveTo>
                  <a:lnTo>
                    <a:pt x="3921" y="881"/>
                  </a:lnTo>
                  <a:lnTo>
                    <a:pt x="3922" y="881"/>
                  </a:lnTo>
                  <a:lnTo>
                    <a:pt x="3922" y="881"/>
                  </a:lnTo>
                  <a:lnTo>
                    <a:pt x="3922" y="883"/>
                  </a:lnTo>
                  <a:lnTo>
                    <a:pt x="3922" y="883"/>
                  </a:lnTo>
                  <a:lnTo>
                    <a:pt x="3922" y="887"/>
                  </a:lnTo>
                  <a:lnTo>
                    <a:pt x="3924" y="890"/>
                  </a:lnTo>
                  <a:lnTo>
                    <a:pt x="3917" y="890"/>
                  </a:lnTo>
                  <a:lnTo>
                    <a:pt x="3905" y="894"/>
                  </a:lnTo>
                  <a:lnTo>
                    <a:pt x="3891" y="894"/>
                  </a:lnTo>
                  <a:lnTo>
                    <a:pt x="3879" y="890"/>
                  </a:lnTo>
                  <a:lnTo>
                    <a:pt x="3879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2" y="887"/>
                  </a:lnTo>
                  <a:lnTo>
                    <a:pt x="3891" y="883"/>
                  </a:lnTo>
                  <a:lnTo>
                    <a:pt x="3900" y="883"/>
                  </a:lnTo>
                  <a:lnTo>
                    <a:pt x="3908" y="883"/>
                  </a:lnTo>
                  <a:lnTo>
                    <a:pt x="3917" y="878"/>
                  </a:lnTo>
                  <a:close/>
                  <a:moveTo>
                    <a:pt x="3851" y="878"/>
                  </a:moveTo>
                  <a:lnTo>
                    <a:pt x="3858" y="880"/>
                  </a:lnTo>
                  <a:lnTo>
                    <a:pt x="3861" y="881"/>
                  </a:lnTo>
                  <a:lnTo>
                    <a:pt x="3865" y="883"/>
                  </a:lnTo>
                  <a:lnTo>
                    <a:pt x="3868" y="887"/>
                  </a:lnTo>
                  <a:lnTo>
                    <a:pt x="3870" y="890"/>
                  </a:lnTo>
                  <a:lnTo>
                    <a:pt x="3867" y="890"/>
                  </a:lnTo>
                  <a:lnTo>
                    <a:pt x="3858" y="894"/>
                  </a:lnTo>
                  <a:lnTo>
                    <a:pt x="3847" y="894"/>
                  </a:lnTo>
                  <a:lnTo>
                    <a:pt x="3835" y="894"/>
                  </a:lnTo>
                  <a:lnTo>
                    <a:pt x="3835" y="887"/>
                  </a:lnTo>
                  <a:lnTo>
                    <a:pt x="3840" y="885"/>
                  </a:lnTo>
                  <a:lnTo>
                    <a:pt x="3846" y="883"/>
                  </a:lnTo>
                  <a:lnTo>
                    <a:pt x="3847" y="881"/>
                  </a:lnTo>
                  <a:lnTo>
                    <a:pt x="3851" y="878"/>
                  </a:lnTo>
                  <a:close/>
                  <a:moveTo>
                    <a:pt x="4411" y="871"/>
                  </a:moveTo>
                  <a:lnTo>
                    <a:pt x="4418" y="874"/>
                  </a:lnTo>
                  <a:lnTo>
                    <a:pt x="4422" y="876"/>
                  </a:lnTo>
                  <a:lnTo>
                    <a:pt x="4427" y="880"/>
                  </a:lnTo>
                  <a:lnTo>
                    <a:pt x="4430" y="883"/>
                  </a:lnTo>
                  <a:lnTo>
                    <a:pt x="4432" y="888"/>
                  </a:lnTo>
                  <a:lnTo>
                    <a:pt x="4436" y="894"/>
                  </a:lnTo>
                  <a:lnTo>
                    <a:pt x="4430" y="894"/>
                  </a:lnTo>
                  <a:lnTo>
                    <a:pt x="4427" y="890"/>
                  </a:lnTo>
                  <a:lnTo>
                    <a:pt x="4422" y="887"/>
                  </a:lnTo>
                  <a:lnTo>
                    <a:pt x="4418" y="883"/>
                  </a:lnTo>
                  <a:lnTo>
                    <a:pt x="4415" y="878"/>
                  </a:lnTo>
                  <a:lnTo>
                    <a:pt x="4411" y="871"/>
                  </a:lnTo>
                  <a:close/>
                  <a:moveTo>
                    <a:pt x="4385" y="864"/>
                  </a:moveTo>
                  <a:lnTo>
                    <a:pt x="4388" y="864"/>
                  </a:lnTo>
                  <a:lnTo>
                    <a:pt x="4390" y="866"/>
                  </a:lnTo>
                  <a:lnTo>
                    <a:pt x="4392" y="866"/>
                  </a:lnTo>
                  <a:lnTo>
                    <a:pt x="4394" y="867"/>
                  </a:lnTo>
                  <a:lnTo>
                    <a:pt x="4394" y="869"/>
                  </a:lnTo>
                  <a:lnTo>
                    <a:pt x="4397" y="871"/>
                  </a:lnTo>
                  <a:lnTo>
                    <a:pt x="4401" y="871"/>
                  </a:lnTo>
                  <a:lnTo>
                    <a:pt x="4401" y="874"/>
                  </a:lnTo>
                  <a:lnTo>
                    <a:pt x="4395" y="873"/>
                  </a:lnTo>
                  <a:lnTo>
                    <a:pt x="4392" y="871"/>
                  </a:lnTo>
                  <a:lnTo>
                    <a:pt x="4390" y="869"/>
                  </a:lnTo>
                  <a:lnTo>
                    <a:pt x="4388" y="867"/>
                  </a:lnTo>
                  <a:lnTo>
                    <a:pt x="4385" y="864"/>
                  </a:lnTo>
                  <a:close/>
                  <a:moveTo>
                    <a:pt x="4081" y="845"/>
                  </a:moveTo>
                  <a:lnTo>
                    <a:pt x="4094" y="848"/>
                  </a:lnTo>
                  <a:lnTo>
                    <a:pt x="4094" y="855"/>
                  </a:lnTo>
                  <a:lnTo>
                    <a:pt x="4085" y="860"/>
                  </a:lnTo>
                  <a:lnTo>
                    <a:pt x="4085" y="860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1" y="864"/>
                  </a:lnTo>
                  <a:lnTo>
                    <a:pt x="4081" y="845"/>
                  </a:lnTo>
                  <a:close/>
                  <a:moveTo>
                    <a:pt x="4362" y="825"/>
                  </a:moveTo>
                  <a:lnTo>
                    <a:pt x="4373" y="832"/>
                  </a:lnTo>
                  <a:lnTo>
                    <a:pt x="4380" y="843"/>
                  </a:lnTo>
                  <a:lnTo>
                    <a:pt x="4385" y="855"/>
                  </a:lnTo>
                  <a:lnTo>
                    <a:pt x="4382" y="855"/>
                  </a:lnTo>
                  <a:lnTo>
                    <a:pt x="4382" y="860"/>
                  </a:lnTo>
                  <a:lnTo>
                    <a:pt x="4369" y="855"/>
                  </a:lnTo>
                  <a:lnTo>
                    <a:pt x="4366" y="846"/>
                  </a:lnTo>
                  <a:lnTo>
                    <a:pt x="4364" y="838"/>
                  </a:lnTo>
                  <a:lnTo>
                    <a:pt x="4362" y="825"/>
                  </a:lnTo>
                  <a:close/>
                  <a:moveTo>
                    <a:pt x="4331" y="825"/>
                  </a:moveTo>
                  <a:lnTo>
                    <a:pt x="4340" y="825"/>
                  </a:lnTo>
                  <a:lnTo>
                    <a:pt x="4340" y="845"/>
                  </a:lnTo>
                  <a:lnTo>
                    <a:pt x="4305" y="855"/>
                  </a:lnTo>
                  <a:lnTo>
                    <a:pt x="4299" y="853"/>
                  </a:lnTo>
                  <a:lnTo>
                    <a:pt x="4294" y="852"/>
                  </a:lnTo>
                  <a:lnTo>
                    <a:pt x="4287" y="850"/>
                  </a:lnTo>
                  <a:lnTo>
                    <a:pt x="4282" y="848"/>
                  </a:lnTo>
                  <a:lnTo>
                    <a:pt x="4282" y="841"/>
                  </a:lnTo>
                  <a:lnTo>
                    <a:pt x="4303" y="839"/>
                  </a:lnTo>
                  <a:lnTo>
                    <a:pt x="4319" y="834"/>
                  </a:lnTo>
                  <a:lnTo>
                    <a:pt x="4331" y="825"/>
                  </a:lnTo>
                  <a:close/>
                  <a:moveTo>
                    <a:pt x="3966" y="810"/>
                  </a:moveTo>
                  <a:lnTo>
                    <a:pt x="3982" y="810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5" y="813"/>
                  </a:lnTo>
                  <a:lnTo>
                    <a:pt x="3985" y="820"/>
                  </a:lnTo>
                  <a:lnTo>
                    <a:pt x="3966" y="820"/>
                  </a:lnTo>
                  <a:lnTo>
                    <a:pt x="3966" y="810"/>
                  </a:lnTo>
                  <a:close/>
                  <a:moveTo>
                    <a:pt x="3994" y="806"/>
                  </a:moveTo>
                  <a:lnTo>
                    <a:pt x="4032" y="810"/>
                  </a:lnTo>
                  <a:lnTo>
                    <a:pt x="4032" y="813"/>
                  </a:lnTo>
                  <a:lnTo>
                    <a:pt x="4034" y="817"/>
                  </a:lnTo>
                  <a:lnTo>
                    <a:pt x="4034" y="820"/>
                  </a:lnTo>
                  <a:lnTo>
                    <a:pt x="4036" y="825"/>
                  </a:lnTo>
                  <a:lnTo>
                    <a:pt x="4032" y="825"/>
                  </a:lnTo>
                  <a:lnTo>
                    <a:pt x="4022" y="819"/>
                  </a:lnTo>
                  <a:lnTo>
                    <a:pt x="4010" y="817"/>
                  </a:lnTo>
                  <a:lnTo>
                    <a:pt x="3994" y="817"/>
                  </a:lnTo>
                  <a:lnTo>
                    <a:pt x="3994" y="806"/>
                  </a:lnTo>
                  <a:close/>
                  <a:moveTo>
                    <a:pt x="4312" y="798"/>
                  </a:moveTo>
                  <a:lnTo>
                    <a:pt x="4331" y="798"/>
                  </a:lnTo>
                  <a:lnTo>
                    <a:pt x="4340" y="808"/>
                  </a:lnTo>
                  <a:lnTo>
                    <a:pt x="4347" y="819"/>
                  </a:lnTo>
                  <a:lnTo>
                    <a:pt x="4350" y="832"/>
                  </a:lnTo>
                  <a:lnTo>
                    <a:pt x="4347" y="832"/>
                  </a:lnTo>
                  <a:lnTo>
                    <a:pt x="4338" y="824"/>
                  </a:lnTo>
                  <a:lnTo>
                    <a:pt x="4329" y="815"/>
                  </a:lnTo>
                  <a:lnTo>
                    <a:pt x="4319" y="808"/>
                  </a:lnTo>
                  <a:lnTo>
                    <a:pt x="4312" y="798"/>
                  </a:lnTo>
                  <a:close/>
                  <a:moveTo>
                    <a:pt x="4057" y="777"/>
                  </a:moveTo>
                  <a:lnTo>
                    <a:pt x="4067" y="777"/>
                  </a:lnTo>
                  <a:lnTo>
                    <a:pt x="4081" y="778"/>
                  </a:lnTo>
                  <a:lnTo>
                    <a:pt x="4085" y="791"/>
                  </a:lnTo>
                  <a:lnTo>
                    <a:pt x="4090" y="801"/>
                  </a:lnTo>
                  <a:lnTo>
                    <a:pt x="4097" y="810"/>
                  </a:lnTo>
                  <a:lnTo>
                    <a:pt x="4097" y="813"/>
                  </a:lnTo>
                  <a:lnTo>
                    <a:pt x="4100" y="813"/>
                  </a:lnTo>
                  <a:lnTo>
                    <a:pt x="4100" y="810"/>
                  </a:lnTo>
                  <a:lnTo>
                    <a:pt x="4109" y="801"/>
                  </a:lnTo>
                  <a:lnTo>
                    <a:pt x="4118" y="796"/>
                  </a:lnTo>
                  <a:lnTo>
                    <a:pt x="4130" y="792"/>
                  </a:lnTo>
                  <a:lnTo>
                    <a:pt x="4148" y="791"/>
                  </a:lnTo>
                  <a:lnTo>
                    <a:pt x="4162" y="799"/>
                  </a:lnTo>
                  <a:lnTo>
                    <a:pt x="4179" y="806"/>
                  </a:lnTo>
                  <a:lnTo>
                    <a:pt x="4200" y="813"/>
                  </a:lnTo>
                  <a:lnTo>
                    <a:pt x="4217" y="824"/>
                  </a:lnTo>
                  <a:lnTo>
                    <a:pt x="4231" y="834"/>
                  </a:lnTo>
                  <a:lnTo>
                    <a:pt x="4238" y="848"/>
                  </a:lnTo>
                  <a:lnTo>
                    <a:pt x="4251" y="850"/>
                  </a:lnTo>
                  <a:lnTo>
                    <a:pt x="4259" y="853"/>
                  </a:lnTo>
                  <a:lnTo>
                    <a:pt x="4270" y="855"/>
                  </a:lnTo>
                  <a:lnTo>
                    <a:pt x="4270" y="864"/>
                  </a:lnTo>
                  <a:lnTo>
                    <a:pt x="4268" y="864"/>
                  </a:lnTo>
                  <a:lnTo>
                    <a:pt x="4265" y="866"/>
                  </a:lnTo>
                  <a:lnTo>
                    <a:pt x="4261" y="866"/>
                  </a:lnTo>
                  <a:lnTo>
                    <a:pt x="4259" y="867"/>
                  </a:lnTo>
                  <a:lnTo>
                    <a:pt x="4258" y="869"/>
                  </a:lnTo>
                  <a:lnTo>
                    <a:pt x="4259" y="869"/>
                  </a:lnTo>
                  <a:lnTo>
                    <a:pt x="4263" y="871"/>
                  </a:lnTo>
                  <a:lnTo>
                    <a:pt x="4275" y="888"/>
                  </a:lnTo>
                  <a:lnTo>
                    <a:pt x="4292" y="902"/>
                  </a:lnTo>
                  <a:lnTo>
                    <a:pt x="4312" y="913"/>
                  </a:lnTo>
                  <a:lnTo>
                    <a:pt x="4312" y="921"/>
                  </a:lnTo>
                  <a:lnTo>
                    <a:pt x="4289" y="921"/>
                  </a:lnTo>
                  <a:lnTo>
                    <a:pt x="4286" y="918"/>
                  </a:lnTo>
                  <a:lnTo>
                    <a:pt x="4282" y="916"/>
                  </a:lnTo>
                  <a:lnTo>
                    <a:pt x="4279" y="916"/>
                  </a:lnTo>
                  <a:lnTo>
                    <a:pt x="4275" y="916"/>
                  </a:lnTo>
                  <a:lnTo>
                    <a:pt x="4272" y="915"/>
                  </a:lnTo>
                  <a:lnTo>
                    <a:pt x="4266" y="913"/>
                  </a:lnTo>
                  <a:lnTo>
                    <a:pt x="4261" y="909"/>
                  </a:lnTo>
                  <a:lnTo>
                    <a:pt x="4258" y="906"/>
                  </a:lnTo>
                  <a:lnTo>
                    <a:pt x="4254" y="899"/>
                  </a:lnTo>
                  <a:lnTo>
                    <a:pt x="4251" y="894"/>
                  </a:lnTo>
                  <a:lnTo>
                    <a:pt x="4247" y="890"/>
                  </a:lnTo>
                  <a:lnTo>
                    <a:pt x="4233" y="883"/>
                  </a:lnTo>
                  <a:lnTo>
                    <a:pt x="4223" y="883"/>
                  </a:lnTo>
                  <a:lnTo>
                    <a:pt x="4210" y="887"/>
                  </a:lnTo>
                  <a:lnTo>
                    <a:pt x="4198" y="894"/>
                  </a:lnTo>
                  <a:lnTo>
                    <a:pt x="4186" y="897"/>
                  </a:lnTo>
                  <a:lnTo>
                    <a:pt x="4174" y="890"/>
                  </a:lnTo>
                  <a:lnTo>
                    <a:pt x="4162" y="887"/>
                  </a:lnTo>
                  <a:lnTo>
                    <a:pt x="4149" y="885"/>
                  </a:lnTo>
                  <a:lnTo>
                    <a:pt x="4132" y="887"/>
                  </a:lnTo>
                  <a:lnTo>
                    <a:pt x="4134" y="880"/>
                  </a:lnTo>
                  <a:lnTo>
                    <a:pt x="4135" y="874"/>
                  </a:lnTo>
                  <a:lnTo>
                    <a:pt x="4137" y="871"/>
                  </a:lnTo>
                  <a:lnTo>
                    <a:pt x="4139" y="867"/>
                  </a:lnTo>
                  <a:lnTo>
                    <a:pt x="4141" y="864"/>
                  </a:lnTo>
                  <a:lnTo>
                    <a:pt x="4139" y="860"/>
                  </a:lnTo>
                  <a:lnTo>
                    <a:pt x="4130" y="845"/>
                  </a:lnTo>
                  <a:lnTo>
                    <a:pt x="4118" y="836"/>
                  </a:lnTo>
                  <a:lnTo>
                    <a:pt x="4104" y="832"/>
                  </a:lnTo>
                  <a:lnTo>
                    <a:pt x="4088" y="827"/>
                  </a:lnTo>
                  <a:lnTo>
                    <a:pt x="4073" y="824"/>
                  </a:lnTo>
                  <a:lnTo>
                    <a:pt x="4060" y="817"/>
                  </a:lnTo>
                  <a:lnTo>
                    <a:pt x="4052" y="806"/>
                  </a:lnTo>
                  <a:lnTo>
                    <a:pt x="4055" y="805"/>
                  </a:lnTo>
                  <a:lnTo>
                    <a:pt x="4057" y="805"/>
                  </a:lnTo>
                  <a:lnTo>
                    <a:pt x="4059" y="803"/>
                  </a:lnTo>
                  <a:lnTo>
                    <a:pt x="4059" y="803"/>
                  </a:lnTo>
                  <a:lnTo>
                    <a:pt x="4060" y="801"/>
                  </a:lnTo>
                  <a:lnTo>
                    <a:pt x="4062" y="798"/>
                  </a:lnTo>
                  <a:lnTo>
                    <a:pt x="4052" y="796"/>
                  </a:lnTo>
                  <a:lnTo>
                    <a:pt x="4041" y="791"/>
                  </a:lnTo>
                  <a:lnTo>
                    <a:pt x="4032" y="787"/>
                  </a:lnTo>
                  <a:lnTo>
                    <a:pt x="4032" y="778"/>
                  </a:lnTo>
                  <a:lnTo>
                    <a:pt x="4046" y="777"/>
                  </a:lnTo>
                  <a:lnTo>
                    <a:pt x="4057" y="777"/>
                  </a:lnTo>
                  <a:close/>
                  <a:moveTo>
                    <a:pt x="1543" y="756"/>
                  </a:moveTo>
                  <a:lnTo>
                    <a:pt x="1536" y="768"/>
                  </a:lnTo>
                  <a:lnTo>
                    <a:pt x="1531" y="768"/>
                  </a:lnTo>
                  <a:lnTo>
                    <a:pt x="1531" y="771"/>
                  </a:lnTo>
                  <a:lnTo>
                    <a:pt x="1542" y="775"/>
                  </a:lnTo>
                  <a:lnTo>
                    <a:pt x="1552" y="780"/>
                  </a:lnTo>
                  <a:lnTo>
                    <a:pt x="1559" y="785"/>
                  </a:lnTo>
                  <a:lnTo>
                    <a:pt x="1563" y="787"/>
                  </a:lnTo>
                  <a:lnTo>
                    <a:pt x="1564" y="785"/>
                  </a:lnTo>
                  <a:lnTo>
                    <a:pt x="1564" y="784"/>
                  </a:lnTo>
                  <a:lnTo>
                    <a:pt x="1564" y="784"/>
                  </a:lnTo>
                  <a:lnTo>
                    <a:pt x="1566" y="782"/>
                  </a:lnTo>
                  <a:lnTo>
                    <a:pt x="1566" y="778"/>
                  </a:lnTo>
                  <a:lnTo>
                    <a:pt x="1559" y="778"/>
                  </a:lnTo>
                  <a:lnTo>
                    <a:pt x="1557" y="778"/>
                  </a:lnTo>
                  <a:lnTo>
                    <a:pt x="1556" y="777"/>
                  </a:lnTo>
                  <a:lnTo>
                    <a:pt x="1554" y="777"/>
                  </a:lnTo>
                  <a:lnTo>
                    <a:pt x="1550" y="777"/>
                  </a:lnTo>
                  <a:lnTo>
                    <a:pt x="1547" y="775"/>
                  </a:lnTo>
                  <a:lnTo>
                    <a:pt x="1547" y="756"/>
                  </a:lnTo>
                  <a:lnTo>
                    <a:pt x="1543" y="756"/>
                  </a:lnTo>
                  <a:close/>
                  <a:moveTo>
                    <a:pt x="3952" y="743"/>
                  </a:moveTo>
                  <a:lnTo>
                    <a:pt x="3954" y="743"/>
                  </a:lnTo>
                  <a:lnTo>
                    <a:pt x="3954" y="745"/>
                  </a:lnTo>
                  <a:lnTo>
                    <a:pt x="3954" y="747"/>
                  </a:lnTo>
                  <a:lnTo>
                    <a:pt x="3956" y="747"/>
                  </a:lnTo>
                  <a:lnTo>
                    <a:pt x="3956" y="749"/>
                  </a:lnTo>
                  <a:lnTo>
                    <a:pt x="3959" y="749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6" y="750"/>
                  </a:lnTo>
                  <a:lnTo>
                    <a:pt x="3956" y="752"/>
                  </a:lnTo>
                  <a:lnTo>
                    <a:pt x="3950" y="757"/>
                  </a:lnTo>
                  <a:lnTo>
                    <a:pt x="3945" y="763"/>
                  </a:lnTo>
                  <a:lnTo>
                    <a:pt x="3940" y="768"/>
                  </a:lnTo>
                  <a:lnTo>
                    <a:pt x="3921" y="766"/>
                  </a:lnTo>
                  <a:lnTo>
                    <a:pt x="3905" y="766"/>
                  </a:lnTo>
                  <a:lnTo>
                    <a:pt x="3886" y="768"/>
                  </a:lnTo>
                  <a:lnTo>
                    <a:pt x="3886" y="778"/>
                  </a:lnTo>
                  <a:lnTo>
                    <a:pt x="3889" y="780"/>
                  </a:lnTo>
                  <a:lnTo>
                    <a:pt x="3889" y="782"/>
                  </a:lnTo>
                  <a:lnTo>
                    <a:pt x="3891" y="784"/>
                  </a:lnTo>
                  <a:lnTo>
                    <a:pt x="3893" y="787"/>
                  </a:lnTo>
                  <a:lnTo>
                    <a:pt x="3912" y="780"/>
                  </a:lnTo>
                  <a:lnTo>
                    <a:pt x="3931" y="775"/>
                  </a:lnTo>
                  <a:lnTo>
                    <a:pt x="3931" y="784"/>
                  </a:lnTo>
                  <a:lnTo>
                    <a:pt x="3928" y="784"/>
                  </a:lnTo>
                  <a:lnTo>
                    <a:pt x="3922" y="787"/>
                  </a:lnTo>
                  <a:lnTo>
                    <a:pt x="3915" y="791"/>
                  </a:lnTo>
                  <a:lnTo>
                    <a:pt x="3908" y="794"/>
                  </a:lnTo>
                  <a:lnTo>
                    <a:pt x="3914" y="806"/>
                  </a:lnTo>
                  <a:lnTo>
                    <a:pt x="3921" y="817"/>
                  </a:lnTo>
                  <a:lnTo>
                    <a:pt x="3924" y="827"/>
                  </a:lnTo>
                  <a:lnTo>
                    <a:pt x="3928" y="845"/>
                  </a:lnTo>
                  <a:lnTo>
                    <a:pt x="3924" y="845"/>
                  </a:lnTo>
                  <a:lnTo>
                    <a:pt x="3924" y="848"/>
                  </a:lnTo>
                  <a:lnTo>
                    <a:pt x="3921" y="846"/>
                  </a:lnTo>
                  <a:lnTo>
                    <a:pt x="3919" y="846"/>
                  </a:lnTo>
                  <a:lnTo>
                    <a:pt x="3919" y="846"/>
                  </a:lnTo>
                  <a:lnTo>
                    <a:pt x="3919" y="845"/>
                  </a:lnTo>
                  <a:lnTo>
                    <a:pt x="3917" y="845"/>
                  </a:lnTo>
                  <a:lnTo>
                    <a:pt x="3907" y="834"/>
                  </a:lnTo>
                  <a:lnTo>
                    <a:pt x="3898" y="822"/>
                  </a:lnTo>
                  <a:lnTo>
                    <a:pt x="3889" y="810"/>
                  </a:lnTo>
                  <a:lnTo>
                    <a:pt x="3889" y="848"/>
                  </a:lnTo>
                  <a:lnTo>
                    <a:pt x="3874" y="848"/>
                  </a:lnTo>
                  <a:lnTo>
                    <a:pt x="3874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5"/>
                  </a:lnTo>
                  <a:lnTo>
                    <a:pt x="3870" y="845"/>
                  </a:lnTo>
                  <a:lnTo>
                    <a:pt x="3872" y="832"/>
                  </a:lnTo>
                  <a:lnTo>
                    <a:pt x="3870" y="825"/>
                  </a:lnTo>
                  <a:lnTo>
                    <a:pt x="3867" y="819"/>
                  </a:lnTo>
                  <a:lnTo>
                    <a:pt x="3863" y="810"/>
                  </a:lnTo>
                  <a:lnTo>
                    <a:pt x="3863" y="801"/>
                  </a:lnTo>
                  <a:lnTo>
                    <a:pt x="3868" y="791"/>
                  </a:lnTo>
                  <a:lnTo>
                    <a:pt x="3875" y="777"/>
                  </a:lnTo>
                  <a:lnTo>
                    <a:pt x="3882" y="764"/>
                  </a:lnTo>
                  <a:lnTo>
                    <a:pt x="3889" y="754"/>
                  </a:lnTo>
                  <a:lnTo>
                    <a:pt x="3893" y="749"/>
                  </a:lnTo>
                  <a:lnTo>
                    <a:pt x="3910" y="754"/>
                  </a:lnTo>
                  <a:lnTo>
                    <a:pt x="3921" y="754"/>
                  </a:lnTo>
                  <a:lnTo>
                    <a:pt x="3929" y="752"/>
                  </a:lnTo>
                  <a:lnTo>
                    <a:pt x="3940" y="749"/>
                  </a:lnTo>
                  <a:lnTo>
                    <a:pt x="3950" y="743"/>
                  </a:lnTo>
                  <a:lnTo>
                    <a:pt x="3952" y="743"/>
                  </a:lnTo>
                  <a:close/>
                  <a:moveTo>
                    <a:pt x="3989" y="740"/>
                  </a:moveTo>
                  <a:lnTo>
                    <a:pt x="3996" y="743"/>
                  </a:lnTo>
                  <a:lnTo>
                    <a:pt x="3999" y="745"/>
                  </a:lnTo>
                  <a:lnTo>
                    <a:pt x="4003" y="749"/>
                  </a:lnTo>
                  <a:lnTo>
                    <a:pt x="4004" y="752"/>
                  </a:lnTo>
                  <a:lnTo>
                    <a:pt x="4004" y="759"/>
                  </a:lnTo>
                  <a:lnTo>
                    <a:pt x="4004" y="768"/>
                  </a:lnTo>
                  <a:lnTo>
                    <a:pt x="4001" y="770"/>
                  </a:lnTo>
                  <a:lnTo>
                    <a:pt x="3999" y="771"/>
                  </a:lnTo>
                  <a:lnTo>
                    <a:pt x="3999" y="773"/>
                  </a:lnTo>
                  <a:lnTo>
                    <a:pt x="3999" y="775"/>
                  </a:lnTo>
                  <a:lnTo>
                    <a:pt x="3999" y="777"/>
                  </a:lnTo>
                  <a:lnTo>
                    <a:pt x="3999" y="778"/>
                  </a:lnTo>
                  <a:lnTo>
                    <a:pt x="3998" y="780"/>
                  </a:lnTo>
                  <a:lnTo>
                    <a:pt x="3994" y="784"/>
                  </a:lnTo>
                  <a:lnTo>
                    <a:pt x="3994" y="775"/>
                  </a:lnTo>
                  <a:lnTo>
                    <a:pt x="3987" y="764"/>
                  </a:lnTo>
                  <a:lnTo>
                    <a:pt x="3987" y="752"/>
                  </a:lnTo>
                  <a:lnTo>
                    <a:pt x="3989" y="740"/>
                  </a:lnTo>
                  <a:close/>
                  <a:moveTo>
                    <a:pt x="3533" y="691"/>
                  </a:moveTo>
                  <a:lnTo>
                    <a:pt x="3566" y="695"/>
                  </a:lnTo>
                  <a:lnTo>
                    <a:pt x="3579" y="710"/>
                  </a:lnTo>
                  <a:lnTo>
                    <a:pt x="3593" y="719"/>
                  </a:lnTo>
                  <a:lnTo>
                    <a:pt x="3607" y="728"/>
                  </a:lnTo>
                  <a:lnTo>
                    <a:pt x="3624" y="736"/>
                  </a:lnTo>
                  <a:lnTo>
                    <a:pt x="3629" y="740"/>
                  </a:lnTo>
                  <a:lnTo>
                    <a:pt x="3629" y="742"/>
                  </a:lnTo>
                  <a:lnTo>
                    <a:pt x="3631" y="742"/>
                  </a:lnTo>
                  <a:lnTo>
                    <a:pt x="3638" y="749"/>
                  </a:lnTo>
                  <a:lnTo>
                    <a:pt x="3650" y="763"/>
                  </a:lnTo>
                  <a:lnTo>
                    <a:pt x="3661" y="778"/>
                  </a:lnTo>
                  <a:lnTo>
                    <a:pt x="3673" y="796"/>
                  </a:lnTo>
                  <a:lnTo>
                    <a:pt x="3690" y="810"/>
                  </a:lnTo>
                  <a:lnTo>
                    <a:pt x="3687" y="827"/>
                  </a:lnTo>
                  <a:lnTo>
                    <a:pt x="3687" y="848"/>
                  </a:lnTo>
                  <a:lnTo>
                    <a:pt x="3701" y="850"/>
                  </a:lnTo>
                  <a:lnTo>
                    <a:pt x="3710" y="853"/>
                  </a:lnTo>
                  <a:lnTo>
                    <a:pt x="3716" y="859"/>
                  </a:lnTo>
                  <a:lnTo>
                    <a:pt x="3725" y="864"/>
                  </a:lnTo>
                  <a:lnTo>
                    <a:pt x="3736" y="864"/>
                  </a:lnTo>
                  <a:lnTo>
                    <a:pt x="3744" y="860"/>
                  </a:lnTo>
                  <a:lnTo>
                    <a:pt x="3751" y="857"/>
                  </a:lnTo>
                  <a:lnTo>
                    <a:pt x="3758" y="855"/>
                  </a:lnTo>
                  <a:lnTo>
                    <a:pt x="3774" y="860"/>
                  </a:lnTo>
                  <a:lnTo>
                    <a:pt x="3792" y="867"/>
                  </a:lnTo>
                  <a:lnTo>
                    <a:pt x="3809" y="876"/>
                  </a:lnTo>
                  <a:lnTo>
                    <a:pt x="3825" y="883"/>
                  </a:lnTo>
                  <a:lnTo>
                    <a:pt x="3823" y="883"/>
                  </a:lnTo>
                  <a:lnTo>
                    <a:pt x="3821" y="885"/>
                  </a:lnTo>
                  <a:lnTo>
                    <a:pt x="3821" y="885"/>
                  </a:lnTo>
                  <a:lnTo>
                    <a:pt x="3819" y="885"/>
                  </a:lnTo>
                  <a:lnTo>
                    <a:pt x="3816" y="887"/>
                  </a:lnTo>
                  <a:lnTo>
                    <a:pt x="3806" y="890"/>
                  </a:lnTo>
                  <a:lnTo>
                    <a:pt x="3786" y="890"/>
                  </a:lnTo>
                  <a:lnTo>
                    <a:pt x="3764" y="887"/>
                  </a:lnTo>
                  <a:lnTo>
                    <a:pt x="3741" y="881"/>
                  </a:lnTo>
                  <a:lnTo>
                    <a:pt x="3716" y="876"/>
                  </a:lnTo>
                  <a:lnTo>
                    <a:pt x="3697" y="871"/>
                  </a:lnTo>
                  <a:lnTo>
                    <a:pt x="3682" y="864"/>
                  </a:lnTo>
                  <a:lnTo>
                    <a:pt x="3675" y="860"/>
                  </a:lnTo>
                  <a:lnTo>
                    <a:pt x="3678" y="857"/>
                  </a:lnTo>
                  <a:lnTo>
                    <a:pt x="3678" y="857"/>
                  </a:lnTo>
                  <a:lnTo>
                    <a:pt x="3680" y="855"/>
                  </a:lnTo>
                  <a:lnTo>
                    <a:pt x="3682" y="852"/>
                  </a:lnTo>
                  <a:lnTo>
                    <a:pt x="3661" y="846"/>
                  </a:lnTo>
                  <a:lnTo>
                    <a:pt x="3643" y="836"/>
                  </a:lnTo>
                  <a:lnTo>
                    <a:pt x="3627" y="820"/>
                  </a:lnTo>
                  <a:lnTo>
                    <a:pt x="3615" y="803"/>
                  </a:lnTo>
                  <a:lnTo>
                    <a:pt x="3603" y="784"/>
                  </a:lnTo>
                  <a:lnTo>
                    <a:pt x="3593" y="764"/>
                  </a:lnTo>
                  <a:lnTo>
                    <a:pt x="3582" y="749"/>
                  </a:lnTo>
                  <a:lnTo>
                    <a:pt x="3572" y="736"/>
                  </a:lnTo>
                  <a:lnTo>
                    <a:pt x="3561" y="728"/>
                  </a:lnTo>
                  <a:lnTo>
                    <a:pt x="3549" y="717"/>
                  </a:lnTo>
                  <a:lnTo>
                    <a:pt x="3538" y="707"/>
                  </a:lnTo>
                  <a:lnTo>
                    <a:pt x="3533" y="691"/>
                  </a:lnTo>
                  <a:close/>
                  <a:moveTo>
                    <a:pt x="3832" y="672"/>
                  </a:moveTo>
                  <a:lnTo>
                    <a:pt x="3842" y="675"/>
                  </a:lnTo>
                  <a:lnTo>
                    <a:pt x="3854" y="682"/>
                  </a:lnTo>
                  <a:lnTo>
                    <a:pt x="3865" y="693"/>
                  </a:lnTo>
                  <a:lnTo>
                    <a:pt x="3870" y="702"/>
                  </a:lnTo>
                  <a:lnTo>
                    <a:pt x="3865" y="705"/>
                  </a:lnTo>
                  <a:lnTo>
                    <a:pt x="3860" y="710"/>
                  </a:lnTo>
                  <a:lnTo>
                    <a:pt x="3854" y="714"/>
                  </a:lnTo>
                  <a:lnTo>
                    <a:pt x="3847" y="717"/>
                  </a:lnTo>
                  <a:lnTo>
                    <a:pt x="3853" y="733"/>
                  </a:lnTo>
                  <a:lnTo>
                    <a:pt x="3860" y="745"/>
                  </a:lnTo>
                  <a:lnTo>
                    <a:pt x="3867" y="759"/>
                  </a:lnTo>
                  <a:lnTo>
                    <a:pt x="3861" y="761"/>
                  </a:lnTo>
                  <a:lnTo>
                    <a:pt x="3858" y="761"/>
                  </a:lnTo>
                  <a:lnTo>
                    <a:pt x="3856" y="761"/>
                  </a:lnTo>
                  <a:lnTo>
                    <a:pt x="3856" y="761"/>
                  </a:lnTo>
                  <a:lnTo>
                    <a:pt x="3854" y="763"/>
                  </a:lnTo>
                  <a:lnTo>
                    <a:pt x="3853" y="764"/>
                  </a:lnTo>
                  <a:lnTo>
                    <a:pt x="3851" y="768"/>
                  </a:lnTo>
                  <a:lnTo>
                    <a:pt x="3842" y="784"/>
                  </a:lnTo>
                  <a:lnTo>
                    <a:pt x="3837" y="803"/>
                  </a:lnTo>
                  <a:lnTo>
                    <a:pt x="3828" y="820"/>
                  </a:lnTo>
                  <a:lnTo>
                    <a:pt x="3823" y="824"/>
                  </a:lnTo>
                  <a:lnTo>
                    <a:pt x="3818" y="824"/>
                  </a:lnTo>
                  <a:lnTo>
                    <a:pt x="3812" y="825"/>
                  </a:lnTo>
                  <a:lnTo>
                    <a:pt x="3806" y="825"/>
                  </a:lnTo>
                  <a:lnTo>
                    <a:pt x="3795" y="819"/>
                  </a:lnTo>
                  <a:lnTo>
                    <a:pt x="3785" y="817"/>
                  </a:lnTo>
                  <a:lnTo>
                    <a:pt x="3772" y="817"/>
                  </a:lnTo>
                  <a:lnTo>
                    <a:pt x="3760" y="815"/>
                  </a:lnTo>
                  <a:lnTo>
                    <a:pt x="3748" y="810"/>
                  </a:lnTo>
                  <a:lnTo>
                    <a:pt x="3736" y="794"/>
                  </a:lnTo>
                  <a:lnTo>
                    <a:pt x="3727" y="773"/>
                  </a:lnTo>
                  <a:lnTo>
                    <a:pt x="3725" y="749"/>
                  </a:lnTo>
                  <a:lnTo>
                    <a:pt x="3734" y="745"/>
                  </a:lnTo>
                  <a:lnTo>
                    <a:pt x="3741" y="745"/>
                  </a:lnTo>
                  <a:lnTo>
                    <a:pt x="3748" y="747"/>
                  </a:lnTo>
                  <a:lnTo>
                    <a:pt x="3755" y="743"/>
                  </a:lnTo>
                  <a:lnTo>
                    <a:pt x="3764" y="729"/>
                  </a:lnTo>
                  <a:lnTo>
                    <a:pt x="3786" y="726"/>
                  </a:lnTo>
                  <a:lnTo>
                    <a:pt x="3790" y="723"/>
                  </a:lnTo>
                  <a:lnTo>
                    <a:pt x="3793" y="719"/>
                  </a:lnTo>
                  <a:lnTo>
                    <a:pt x="3793" y="717"/>
                  </a:lnTo>
                  <a:lnTo>
                    <a:pt x="3795" y="716"/>
                  </a:lnTo>
                  <a:lnTo>
                    <a:pt x="3795" y="714"/>
                  </a:lnTo>
                  <a:lnTo>
                    <a:pt x="3795" y="712"/>
                  </a:lnTo>
                  <a:lnTo>
                    <a:pt x="3797" y="710"/>
                  </a:lnTo>
                  <a:lnTo>
                    <a:pt x="3797" y="710"/>
                  </a:lnTo>
                  <a:lnTo>
                    <a:pt x="3800" y="710"/>
                  </a:lnTo>
                  <a:lnTo>
                    <a:pt x="3806" y="710"/>
                  </a:lnTo>
                  <a:lnTo>
                    <a:pt x="3812" y="710"/>
                  </a:lnTo>
                  <a:lnTo>
                    <a:pt x="3816" y="698"/>
                  </a:lnTo>
                  <a:lnTo>
                    <a:pt x="3821" y="689"/>
                  </a:lnTo>
                  <a:lnTo>
                    <a:pt x="3826" y="681"/>
                  </a:lnTo>
                  <a:lnTo>
                    <a:pt x="3832" y="672"/>
                  </a:lnTo>
                  <a:close/>
                  <a:moveTo>
                    <a:pt x="3329" y="649"/>
                  </a:moveTo>
                  <a:lnTo>
                    <a:pt x="3339" y="656"/>
                  </a:lnTo>
                  <a:lnTo>
                    <a:pt x="3345" y="668"/>
                  </a:lnTo>
                  <a:lnTo>
                    <a:pt x="3345" y="686"/>
                  </a:lnTo>
                  <a:lnTo>
                    <a:pt x="3345" y="688"/>
                  </a:lnTo>
                  <a:lnTo>
                    <a:pt x="3346" y="688"/>
                  </a:lnTo>
                  <a:lnTo>
                    <a:pt x="3348" y="689"/>
                  </a:lnTo>
                  <a:lnTo>
                    <a:pt x="3348" y="689"/>
                  </a:lnTo>
                  <a:lnTo>
                    <a:pt x="3348" y="691"/>
                  </a:lnTo>
                  <a:lnTo>
                    <a:pt x="3348" y="695"/>
                  </a:lnTo>
                  <a:lnTo>
                    <a:pt x="3345" y="695"/>
                  </a:lnTo>
                  <a:lnTo>
                    <a:pt x="3341" y="696"/>
                  </a:lnTo>
                  <a:lnTo>
                    <a:pt x="3339" y="700"/>
                  </a:lnTo>
                  <a:lnTo>
                    <a:pt x="3336" y="702"/>
                  </a:lnTo>
                  <a:lnTo>
                    <a:pt x="3334" y="702"/>
                  </a:lnTo>
                  <a:lnTo>
                    <a:pt x="3332" y="700"/>
                  </a:lnTo>
                  <a:lnTo>
                    <a:pt x="3331" y="700"/>
                  </a:lnTo>
                  <a:lnTo>
                    <a:pt x="3331" y="700"/>
                  </a:lnTo>
                  <a:lnTo>
                    <a:pt x="3329" y="698"/>
                  </a:lnTo>
                  <a:lnTo>
                    <a:pt x="3322" y="684"/>
                  </a:lnTo>
                  <a:lnTo>
                    <a:pt x="3322" y="663"/>
                  </a:lnTo>
                  <a:lnTo>
                    <a:pt x="3324" y="660"/>
                  </a:lnTo>
                  <a:lnTo>
                    <a:pt x="3326" y="658"/>
                  </a:lnTo>
                  <a:lnTo>
                    <a:pt x="3327" y="654"/>
                  </a:lnTo>
                  <a:lnTo>
                    <a:pt x="3329" y="649"/>
                  </a:lnTo>
                  <a:close/>
                  <a:moveTo>
                    <a:pt x="3956" y="628"/>
                  </a:moveTo>
                  <a:lnTo>
                    <a:pt x="3964" y="637"/>
                  </a:lnTo>
                  <a:lnTo>
                    <a:pt x="3970" y="647"/>
                  </a:lnTo>
                  <a:lnTo>
                    <a:pt x="3970" y="663"/>
                  </a:lnTo>
                  <a:lnTo>
                    <a:pt x="3971" y="667"/>
                  </a:lnTo>
                  <a:lnTo>
                    <a:pt x="3973" y="667"/>
                  </a:lnTo>
                  <a:lnTo>
                    <a:pt x="3973" y="668"/>
                  </a:lnTo>
                  <a:lnTo>
                    <a:pt x="3973" y="668"/>
                  </a:lnTo>
                  <a:lnTo>
                    <a:pt x="3971" y="668"/>
                  </a:lnTo>
                  <a:lnTo>
                    <a:pt x="3970" y="672"/>
                  </a:lnTo>
                  <a:lnTo>
                    <a:pt x="3970" y="675"/>
                  </a:lnTo>
                  <a:lnTo>
                    <a:pt x="3968" y="675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6" y="677"/>
                  </a:lnTo>
                  <a:lnTo>
                    <a:pt x="3963" y="679"/>
                  </a:lnTo>
                  <a:lnTo>
                    <a:pt x="3961" y="675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59" y="674"/>
                  </a:lnTo>
                  <a:lnTo>
                    <a:pt x="3957" y="674"/>
                  </a:lnTo>
                  <a:lnTo>
                    <a:pt x="3956" y="672"/>
                  </a:lnTo>
                  <a:lnTo>
                    <a:pt x="3956" y="675"/>
                  </a:lnTo>
                  <a:lnTo>
                    <a:pt x="3957" y="677"/>
                  </a:lnTo>
                  <a:lnTo>
                    <a:pt x="3959" y="679"/>
                  </a:lnTo>
                  <a:lnTo>
                    <a:pt x="3961" y="681"/>
                  </a:lnTo>
                  <a:lnTo>
                    <a:pt x="3961" y="681"/>
                  </a:lnTo>
                  <a:lnTo>
                    <a:pt x="3959" y="682"/>
                  </a:lnTo>
                  <a:lnTo>
                    <a:pt x="3959" y="684"/>
                  </a:lnTo>
                  <a:lnTo>
                    <a:pt x="3959" y="686"/>
                  </a:lnTo>
                  <a:lnTo>
                    <a:pt x="3959" y="691"/>
                  </a:lnTo>
                  <a:lnTo>
                    <a:pt x="3950" y="691"/>
                  </a:lnTo>
                  <a:lnTo>
                    <a:pt x="3950" y="686"/>
                  </a:lnTo>
                  <a:lnTo>
                    <a:pt x="3945" y="684"/>
                  </a:lnTo>
                  <a:lnTo>
                    <a:pt x="3940" y="681"/>
                  </a:lnTo>
                  <a:lnTo>
                    <a:pt x="3938" y="677"/>
                  </a:lnTo>
                  <a:lnTo>
                    <a:pt x="3936" y="672"/>
                  </a:lnTo>
                  <a:lnTo>
                    <a:pt x="3935" y="667"/>
                  </a:lnTo>
                  <a:lnTo>
                    <a:pt x="3931" y="660"/>
                  </a:lnTo>
                  <a:lnTo>
                    <a:pt x="3926" y="663"/>
                  </a:lnTo>
                  <a:lnTo>
                    <a:pt x="3919" y="667"/>
                  </a:lnTo>
                  <a:lnTo>
                    <a:pt x="3912" y="668"/>
                  </a:lnTo>
                  <a:lnTo>
                    <a:pt x="3905" y="672"/>
                  </a:lnTo>
                  <a:lnTo>
                    <a:pt x="3905" y="663"/>
                  </a:lnTo>
                  <a:lnTo>
                    <a:pt x="3907" y="661"/>
                  </a:lnTo>
                  <a:lnTo>
                    <a:pt x="3907" y="661"/>
                  </a:lnTo>
                  <a:lnTo>
                    <a:pt x="3907" y="660"/>
                  </a:lnTo>
                  <a:lnTo>
                    <a:pt x="3908" y="660"/>
                  </a:lnTo>
                  <a:lnTo>
                    <a:pt x="3908" y="656"/>
                  </a:lnTo>
                  <a:lnTo>
                    <a:pt x="3922" y="651"/>
                  </a:lnTo>
                  <a:lnTo>
                    <a:pt x="3935" y="647"/>
                  </a:lnTo>
                  <a:lnTo>
                    <a:pt x="3947" y="640"/>
                  </a:lnTo>
                  <a:lnTo>
                    <a:pt x="3956" y="628"/>
                  </a:lnTo>
                  <a:close/>
                  <a:moveTo>
                    <a:pt x="1243" y="628"/>
                  </a:moveTo>
                  <a:lnTo>
                    <a:pt x="1245" y="633"/>
                  </a:lnTo>
                  <a:lnTo>
                    <a:pt x="1245" y="635"/>
                  </a:lnTo>
                  <a:lnTo>
                    <a:pt x="1245" y="637"/>
                  </a:lnTo>
                  <a:lnTo>
                    <a:pt x="1245" y="637"/>
                  </a:lnTo>
                  <a:lnTo>
                    <a:pt x="1247" y="639"/>
                  </a:lnTo>
                  <a:lnTo>
                    <a:pt x="1248" y="639"/>
                  </a:lnTo>
                  <a:lnTo>
                    <a:pt x="1252" y="640"/>
                  </a:lnTo>
                  <a:lnTo>
                    <a:pt x="1252" y="633"/>
                  </a:lnTo>
                  <a:lnTo>
                    <a:pt x="1243" y="628"/>
                  </a:lnTo>
                  <a:close/>
                  <a:moveTo>
                    <a:pt x="3870" y="609"/>
                  </a:moveTo>
                  <a:lnTo>
                    <a:pt x="3874" y="613"/>
                  </a:lnTo>
                  <a:lnTo>
                    <a:pt x="3875" y="613"/>
                  </a:lnTo>
                  <a:lnTo>
                    <a:pt x="3877" y="613"/>
                  </a:lnTo>
                  <a:lnTo>
                    <a:pt x="3877" y="614"/>
                  </a:lnTo>
                  <a:lnTo>
                    <a:pt x="3877" y="614"/>
                  </a:lnTo>
                  <a:lnTo>
                    <a:pt x="3877" y="618"/>
                  </a:lnTo>
                  <a:lnTo>
                    <a:pt x="3879" y="621"/>
                  </a:lnTo>
                  <a:lnTo>
                    <a:pt x="3868" y="630"/>
                  </a:lnTo>
                  <a:lnTo>
                    <a:pt x="3861" y="639"/>
                  </a:lnTo>
                  <a:lnTo>
                    <a:pt x="3853" y="646"/>
                  </a:lnTo>
                  <a:lnTo>
                    <a:pt x="3840" y="653"/>
                  </a:lnTo>
                  <a:lnTo>
                    <a:pt x="3840" y="649"/>
                  </a:lnTo>
                  <a:lnTo>
                    <a:pt x="3851" y="637"/>
                  </a:lnTo>
                  <a:lnTo>
                    <a:pt x="3863" y="625"/>
                  </a:lnTo>
                  <a:lnTo>
                    <a:pt x="3870" y="609"/>
                  </a:lnTo>
                  <a:close/>
                  <a:moveTo>
                    <a:pt x="1371" y="517"/>
                  </a:moveTo>
                  <a:lnTo>
                    <a:pt x="1378" y="518"/>
                  </a:lnTo>
                  <a:lnTo>
                    <a:pt x="1386" y="522"/>
                  </a:lnTo>
                  <a:lnTo>
                    <a:pt x="1383" y="524"/>
                  </a:lnTo>
                  <a:lnTo>
                    <a:pt x="1381" y="527"/>
                  </a:lnTo>
                  <a:lnTo>
                    <a:pt x="1378" y="529"/>
                  </a:lnTo>
                  <a:lnTo>
                    <a:pt x="1372" y="529"/>
                  </a:lnTo>
                  <a:lnTo>
                    <a:pt x="1367" y="527"/>
                  </a:lnTo>
                  <a:lnTo>
                    <a:pt x="1362" y="527"/>
                  </a:lnTo>
                  <a:lnTo>
                    <a:pt x="1357" y="527"/>
                  </a:lnTo>
                  <a:lnTo>
                    <a:pt x="1351" y="529"/>
                  </a:lnTo>
                  <a:lnTo>
                    <a:pt x="1351" y="518"/>
                  </a:lnTo>
                  <a:lnTo>
                    <a:pt x="1364" y="517"/>
                  </a:lnTo>
                  <a:lnTo>
                    <a:pt x="1371" y="517"/>
                  </a:lnTo>
                  <a:close/>
                  <a:moveTo>
                    <a:pt x="3912" y="506"/>
                  </a:moveTo>
                  <a:lnTo>
                    <a:pt x="3912" y="524"/>
                  </a:lnTo>
                  <a:lnTo>
                    <a:pt x="3910" y="536"/>
                  </a:lnTo>
                  <a:lnTo>
                    <a:pt x="3907" y="546"/>
                  </a:lnTo>
                  <a:lnTo>
                    <a:pt x="3905" y="564"/>
                  </a:lnTo>
                  <a:lnTo>
                    <a:pt x="3908" y="564"/>
                  </a:lnTo>
                  <a:lnTo>
                    <a:pt x="3908" y="567"/>
                  </a:lnTo>
                  <a:lnTo>
                    <a:pt x="3915" y="567"/>
                  </a:lnTo>
                  <a:lnTo>
                    <a:pt x="3919" y="567"/>
                  </a:lnTo>
                  <a:lnTo>
                    <a:pt x="3922" y="567"/>
                  </a:lnTo>
                  <a:lnTo>
                    <a:pt x="3926" y="569"/>
                  </a:lnTo>
                  <a:lnTo>
                    <a:pt x="3929" y="571"/>
                  </a:lnTo>
                  <a:lnTo>
                    <a:pt x="3936" y="572"/>
                  </a:lnTo>
                  <a:lnTo>
                    <a:pt x="3940" y="585"/>
                  </a:lnTo>
                  <a:lnTo>
                    <a:pt x="3947" y="593"/>
                  </a:lnTo>
                  <a:lnTo>
                    <a:pt x="3956" y="602"/>
                  </a:lnTo>
                  <a:lnTo>
                    <a:pt x="3963" y="614"/>
                  </a:lnTo>
                  <a:lnTo>
                    <a:pt x="3957" y="616"/>
                  </a:lnTo>
                  <a:lnTo>
                    <a:pt x="3954" y="618"/>
                  </a:lnTo>
                  <a:lnTo>
                    <a:pt x="3952" y="618"/>
                  </a:lnTo>
                  <a:lnTo>
                    <a:pt x="3952" y="620"/>
                  </a:lnTo>
                  <a:lnTo>
                    <a:pt x="3952" y="621"/>
                  </a:lnTo>
                  <a:lnTo>
                    <a:pt x="3952" y="621"/>
                  </a:lnTo>
                  <a:lnTo>
                    <a:pt x="3952" y="623"/>
                  </a:lnTo>
                  <a:lnTo>
                    <a:pt x="3949" y="623"/>
                  </a:lnTo>
                  <a:lnTo>
                    <a:pt x="3943" y="625"/>
                  </a:lnTo>
                  <a:lnTo>
                    <a:pt x="3942" y="621"/>
                  </a:lnTo>
                  <a:lnTo>
                    <a:pt x="3942" y="621"/>
                  </a:lnTo>
                  <a:lnTo>
                    <a:pt x="3942" y="620"/>
                  </a:lnTo>
                  <a:lnTo>
                    <a:pt x="3942" y="620"/>
                  </a:lnTo>
                  <a:lnTo>
                    <a:pt x="3940" y="620"/>
                  </a:lnTo>
                  <a:lnTo>
                    <a:pt x="3938" y="620"/>
                  </a:lnTo>
                  <a:lnTo>
                    <a:pt x="3936" y="618"/>
                  </a:lnTo>
                  <a:lnTo>
                    <a:pt x="3933" y="625"/>
                  </a:lnTo>
                  <a:lnTo>
                    <a:pt x="3931" y="630"/>
                  </a:lnTo>
                  <a:lnTo>
                    <a:pt x="3928" y="635"/>
                  </a:lnTo>
                  <a:lnTo>
                    <a:pt x="3922" y="637"/>
                  </a:lnTo>
                  <a:lnTo>
                    <a:pt x="3917" y="640"/>
                  </a:lnTo>
                  <a:lnTo>
                    <a:pt x="3917" y="637"/>
                  </a:lnTo>
                  <a:lnTo>
                    <a:pt x="3914" y="633"/>
                  </a:lnTo>
                  <a:lnTo>
                    <a:pt x="3914" y="630"/>
                  </a:lnTo>
                  <a:lnTo>
                    <a:pt x="3914" y="628"/>
                  </a:lnTo>
                  <a:lnTo>
                    <a:pt x="3914" y="627"/>
                  </a:lnTo>
                  <a:lnTo>
                    <a:pt x="3914" y="627"/>
                  </a:lnTo>
                  <a:lnTo>
                    <a:pt x="3914" y="625"/>
                  </a:lnTo>
                  <a:lnTo>
                    <a:pt x="3912" y="623"/>
                  </a:lnTo>
                  <a:lnTo>
                    <a:pt x="3910" y="623"/>
                  </a:lnTo>
                  <a:lnTo>
                    <a:pt x="3905" y="621"/>
                  </a:lnTo>
                  <a:lnTo>
                    <a:pt x="3905" y="616"/>
                  </a:lnTo>
                  <a:lnTo>
                    <a:pt x="3905" y="611"/>
                  </a:lnTo>
                  <a:lnTo>
                    <a:pt x="3907" y="607"/>
                  </a:lnTo>
                  <a:lnTo>
                    <a:pt x="3907" y="606"/>
                  </a:lnTo>
                  <a:lnTo>
                    <a:pt x="3908" y="604"/>
                  </a:lnTo>
                  <a:lnTo>
                    <a:pt x="3912" y="604"/>
                  </a:lnTo>
                  <a:lnTo>
                    <a:pt x="3917" y="602"/>
                  </a:lnTo>
                  <a:lnTo>
                    <a:pt x="3924" y="602"/>
                  </a:lnTo>
                  <a:lnTo>
                    <a:pt x="3924" y="614"/>
                  </a:lnTo>
                  <a:lnTo>
                    <a:pt x="3936" y="614"/>
                  </a:lnTo>
                  <a:lnTo>
                    <a:pt x="3936" y="611"/>
                  </a:lnTo>
                  <a:lnTo>
                    <a:pt x="3938" y="607"/>
                  </a:lnTo>
                  <a:lnTo>
                    <a:pt x="3940" y="606"/>
                  </a:lnTo>
                  <a:lnTo>
                    <a:pt x="3940" y="604"/>
                  </a:lnTo>
                  <a:lnTo>
                    <a:pt x="3942" y="602"/>
                  </a:lnTo>
                  <a:lnTo>
                    <a:pt x="3943" y="599"/>
                  </a:lnTo>
                  <a:lnTo>
                    <a:pt x="3940" y="599"/>
                  </a:lnTo>
                  <a:lnTo>
                    <a:pt x="3922" y="585"/>
                  </a:lnTo>
                  <a:lnTo>
                    <a:pt x="3902" y="576"/>
                  </a:lnTo>
                  <a:lnTo>
                    <a:pt x="3902" y="583"/>
                  </a:lnTo>
                  <a:lnTo>
                    <a:pt x="3900" y="588"/>
                  </a:lnTo>
                  <a:lnTo>
                    <a:pt x="3898" y="593"/>
                  </a:lnTo>
                  <a:lnTo>
                    <a:pt x="3898" y="599"/>
                  </a:lnTo>
                  <a:lnTo>
                    <a:pt x="3896" y="597"/>
                  </a:lnTo>
                  <a:lnTo>
                    <a:pt x="3895" y="595"/>
                  </a:lnTo>
                  <a:lnTo>
                    <a:pt x="3895" y="595"/>
                  </a:lnTo>
                  <a:lnTo>
                    <a:pt x="3895" y="593"/>
                  </a:lnTo>
                  <a:lnTo>
                    <a:pt x="3893" y="592"/>
                  </a:lnTo>
                  <a:lnTo>
                    <a:pt x="3888" y="579"/>
                  </a:lnTo>
                  <a:lnTo>
                    <a:pt x="3882" y="564"/>
                  </a:lnTo>
                  <a:lnTo>
                    <a:pt x="3881" y="544"/>
                  </a:lnTo>
                  <a:lnTo>
                    <a:pt x="3882" y="527"/>
                  </a:lnTo>
                  <a:lnTo>
                    <a:pt x="3889" y="510"/>
                  </a:lnTo>
                  <a:lnTo>
                    <a:pt x="3895" y="508"/>
                  </a:lnTo>
                  <a:lnTo>
                    <a:pt x="3900" y="506"/>
                  </a:lnTo>
                  <a:lnTo>
                    <a:pt x="3905" y="506"/>
                  </a:lnTo>
                  <a:lnTo>
                    <a:pt x="3912" y="506"/>
                  </a:lnTo>
                  <a:close/>
                  <a:moveTo>
                    <a:pt x="1306" y="506"/>
                  </a:moveTo>
                  <a:lnTo>
                    <a:pt x="1313" y="506"/>
                  </a:lnTo>
                  <a:lnTo>
                    <a:pt x="1320" y="508"/>
                  </a:lnTo>
                  <a:lnTo>
                    <a:pt x="1327" y="508"/>
                  </a:lnTo>
                  <a:lnTo>
                    <a:pt x="1332" y="510"/>
                  </a:lnTo>
                  <a:lnTo>
                    <a:pt x="1332" y="518"/>
                  </a:lnTo>
                  <a:lnTo>
                    <a:pt x="1306" y="518"/>
                  </a:lnTo>
                  <a:lnTo>
                    <a:pt x="1306" y="506"/>
                  </a:lnTo>
                  <a:close/>
                  <a:moveTo>
                    <a:pt x="1159" y="506"/>
                  </a:moveTo>
                  <a:lnTo>
                    <a:pt x="1168" y="508"/>
                  </a:lnTo>
                  <a:lnTo>
                    <a:pt x="1173" y="511"/>
                  </a:lnTo>
                  <a:lnTo>
                    <a:pt x="1180" y="515"/>
                  </a:lnTo>
                  <a:lnTo>
                    <a:pt x="1186" y="518"/>
                  </a:lnTo>
                  <a:lnTo>
                    <a:pt x="1186" y="522"/>
                  </a:lnTo>
                  <a:lnTo>
                    <a:pt x="1179" y="522"/>
                  </a:lnTo>
                  <a:lnTo>
                    <a:pt x="1173" y="524"/>
                  </a:lnTo>
                  <a:lnTo>
                    <a:pt x="1168" y="525"/>
                  </a:lnTo>
                  <a:lnTo>
                    <a:pt x="1165" y="524"/>
                  </a:lnTo>
                  <a:lnTo>
                    <a:pt x="1158" y="524"/>
                  </a:lnTo>
                  <a:lnTo>
                    <a:pt x="1152" y="522"/>
                  </a:lnTo>
                  <a:lnTo>
                    <a:pt x="1152" y="510"/>
                  </a:lnTo>
                  <a:lnTo>
                    <a:pt x="1154" y="510"/>
                  </a:lnTo>
                  <a:lnTo>
                    <a:pt x="1156" y="508"/>
                  </a:lnTo>
                  <a:lnTo>
                    <a:pt x="1158" y="508"/>
                  </a:lnTo>
                  <a:lnTo>
                    <a:pt x="1158" y="508"/>
                  </a:lnTo>
                  <a:lnTo>
                    <a:pt x="1159" y="506"/>
                  </a:lnTo>
                  <a:close/>
                  <a:moveTo>
                    <a:pt x="1220" y="490"/>
                  </a:moveTo>
                  <a:lnTo>
                    <a:pt x="1241" y="492"/>
                  </a:lnTo>
                  <a:lnTo>
                    <a:pt x="1259" y="496"/>
                  </a:lnTo>
                  <a:lnTo>
                    <a:pt x="1273" y="501"/>
                  </a:lnTo>
                  <a:lnTo>
                    <a:pt x="1290" y="506"/>
                  </a:lnTo>
                  <a:lnTo>
                    <a:pt x="1290" y="515"/>
                  </a:lnTo>
                  <a:lnTo>
                    <a:pt x="1283" y="515"/>
                  </a:lnTo>
                  <a:lnTo>
                    <a:pt x="1280" y="517"/>
                  </a:lnTo>
                  <a:lnTo>
                    <a:pt x="1275" y="518"/>
                  </a:lnTo>
                  <a:lnTo>
                    <a:pt x="1271" y="520"/>
                  </a:lnTo>
                  <a:lnTo>
                    <a:pt x="1268" y="522"/>
                  </a:lnTo>
                  <a:lnTo>
                    <a:pt x="1262" y="522"/>
                  </a:lnTo>
                  <a:lnTo>
                    <a:pt x="1262" y="520"/>
                  </a:lnTo>
                  <a:lnTo>
                    <a:pt x="1262" y="518"/>
                  </a:lnTo>
                  <a:lnTo>
                    <a:pt x="1261" y="517"/>
                  </a:lnTo>
                  <a:lnTo>
                    <a:pt x="1259" y="515"/>
                  </a:lnTo>
                  <a:lnTo>
                    <a:pt x="1257" y="513"/>
                  </a:lnTo>
                  <a:lnTo>
                    <a:pt x="1255" y="515"/>
                  </a:lnTo>
                  <a:lnTo>
                    <a:pt x="1252" y="525"/>
                  </a:lnTo>
                  <a:lnTo>
                    <a:pt x="1247" y="525"/>
                  </a:lnTo>
                  <a:lnTo>
                    <a:pt x="1234" y="524"/>
                  </a:lnTo>
                  <a:lnTo>
                    <a:pt x="1220" y="522"/>
                  </a:lnTo>
                  <a:lnTo>
                    <a:pt x="1210" y="522"/>
                  </a:lnTo>
                  <a:lnTo>
                    <a:pt x="1205" y="510"/>
                  </a:lnTo>
                  <a:lnTo>
                    <a:pt x="1214" y="510"/>
                  </a:lnTo>
                  <a:lnTo>
                    <a:pt x="1220" y="510"/>
                  </a:lnTo>
                  <a:lnTo>
                    <a:pt x="1227" y="508"/>
                  </a:lnTo>
                  <a:lnTo>
                    <a:pt x="1233" y="506"/>
                  </a:lnTo>
                  <a:lnTo>
                    <a:pt x="1229" y="504"/>
                  </a:lnTo>
                  <a:lnTo>
                    <a:pt x="1226" y="501"/>
                  </a:lnTo>
                  <a:lnTo>
                    <a:pt x="1224" y="499"/>
                  </a:lnTo>
                  <a:lnTo>
                    <a:pt x="1222" y="496"/>
                  </a:lnTo>
                  <a:lnTo>
                    <a:pt x="1220" y="490"/>
                  </a:lnTo>
                  <a:close/>
                  <a:moveTo>
                    <a:pt x="100" y="452"/>
                  </a:moveTo>
                  <a:lnTo>
                    <a:pt x="116" y="457"/>
                  </a:lnTo>
                  <a:lnTo>
                    <a:pt x="128" y="464"/>
                  </a:lnTo>
                  <a:lnTo>
                    <a:pt x="142" y="471"/>
                  </a:lnTo>
                  <a:lnTo>
                    <a:pt x="142" y="475"/>
                  </a:lnTo>
                  <a:lnTo>
                    <a:pt x="138" y="475"/>
                  </a:lnTo>
                  <a:lnTo>
                    <a:pt x="126" y="483"/>
                  </a:lnTo>
                  <a:lnTo>
                    <a:pt x="114" y="485"/>
                  </a:lnTo>
                  <a:lnTo>
                    <a:pt x="103" y="487"/>
                  </a:lnTo>
                  <a:lnTo>
                    <a:pt x="91" y="490"/>
                  </a:lnTo>
                  <a:lnTo>
                    <a:pt x="91" y="487"/>
                  </a:lnTo>
                  <a:lnTo>
                    <a:pt x="88" y="487"/>
                  </a:lnTo>
                  <a:lnTo>
                    <a:pt x="91" y="478"/>
                  </a:lnTo>
                  <a:lnTo>
                    <a:pt x="91" y="469"/>
                  </a:lnTo>
                  <a:lnTo>
                    <a:pt x="91" y="457"/>
                  </a:lnTo>
                  <a:lnTo>
                    <a:pt x="95" y="455"/>
                  </a:lnTo>
                  <a:lnTo>
                    <a:pt x="96" y="455"/>
                  </a:lnTo>
                  <a:lnTo>
                    <a:pt x="96" y="454"/>
                  </a:lnTo>
                  <a:lnTo>
                    <a:pt x="98" y="454"/>
                  </a:lnTo>
                  <a:lnTo>
                    <a:pt x="100" y="452"/>
                  </a:lnTo>
                  <a:close/>
                  <a:moveTo>
                    <a:pt x="1098" y="441"/>
                  </a:moveTo>
                  <a:lnTo>
                    <a:pt x="1126" y="447"/>
                  </a:lnTo>
                  <a:lnTo>
                    <a:pt x="1151" y="455"/>
                  </a:lnTo>
                  <a:lnTo>
                    <a:pt x="1170" y="464"/>
                  </a:lnTo>
                  <a:lnTo>
                    <a:pt x="1189" y="473"/>
                  </a:lnTo>
                  <a:lnTo>
                    <a:pt x="1210" y="483"/>
                  </a:lnTo>
                  <a:lnTo>
                    <a:pt x="1210" y="490"/>
                  </a:lnTo>
                  <a:lnTo>
                    <a:pt x="1201" y="490"/>
                  </a:lnTo>
                  <a:lnTo>
                    <a:pt x="1191" y="494"/>
                  </a:lnTo>
                  <a:lnTo>
                    <a:pt x="1179" y="497"/>
                  </a:lnTo>
                  <a:lnTo>
                    <a:pt x="1166" y="499"/>
                  </a:lnTo>
                  <a:lnTo>
                    <a:pt x="1168" y="496"/>
                  </a:lnTo>
                  <a:lnTo>
                    <a:pt x="1168" y="492"/>
                  </a:lnTo>
                  <a:lnTo>
                    <a:pt x="1168" y="490"/>
                  </a:lnTo>
                  <a:lnTo>
                    <a:pt x="1168" y="489"/>
                  </a:lnTo>
                  <a:lnTo>
                    <a:pt x="1168" y="487"/>
                  </a:lnTo>
                  <a:lnTo>
                    <a:pt x="1166" y="483"/>
                  </a:lnTo>
                  <a:lnTo>
                    <a:pt x="1140" y="476"/>
                  </a:lnTo>
                  <a:lnTo>
                    <a:pt x="1116" y="464"/>
                  </a:lnTo>
                  <a:lnTo>
                    <a:pt x="1090" y="452"/>
                  </a:lnTo>
                  <a:lnTo>
                    <a:pt x="1084" y="457"/>
                  </a:lnTo>
                  <a:lnTo>
                    <a:pt x="1081" y="462"/>
                  </a:lnTo>
                  <a:lnTo>
                    <a:pt x="1076" y="468"/>
                  </a:lnTo>
                  <a:lnTo>
                    <a:pt x="1070" y="466"/>
                  </a:lnTo>
                  <a:lnTo>
                    <a:pt x="1063" y="462"/>
                  </a:lnTo>
                  <a:lnTo>
                    <a:pt x="1060" y="461"/>
                  </a:lnTo>
                  <a:lnTo>
                    <a:pt x="1067" y="461"/>
                  </a:lnTo>
                  <a:lnTo>
                    <a:pt x="1072" y="454"/>
                  </a:lnTo>
                  <a:lnTo>
                    <a:pt x="1077" y="450"/>
                  </a:lnTo>
                  <a:lnTo>
                    <a:pt x="1083" y="445"/>
                  </a:lnTo>
                  <a:lnTo>
                    <a:pt x="1088" y="445"/>
                  </a:lnTo>
                  <a:lnTo>
                    <a:pt x="1091" y="443"/>
                  </a:lnTo>
                  <a:lnTo>
                    <a:pt x="1095" y="443"/>
                  </a:lnTo>
                  <a:lnTo>
                    <a:pt x="1098" y="441"/>
                  </a:lnTo>
                  <a:close/>
                  <a:moveTo>
                    <a:pt x="77" y="433"/>
                  </a:moveTo>
                  <a:lnTo>
                    <a:pt x="91" y="438"/>
                  </a:lnTo>
                  <a:lnTo>
                    <a:pt x="91" y="441"/>
                  </a:lnTo>
                  <a:lnTo>
                    <a:pt x="88" y="441"/>
                  </a:lnTo>
                  <a:lnTo>
                    <a:pt x="77" y="445"/>
                  </a:lnTo>
                  <a:lnTo>
                    <a:pt x="67" y="445"/>
                  </a:lnTo>
                  <a:lnTo>
                    <a:pt x="58" y="445"/>
                  </a:lnTo>
                  <a:lnTo>
                    <a:pt x="58" y="438"/>
                  </a:lnTo>
                  <a:lnTo>
                    <a:pt x="63" y="436"/>
                  </a:lnTo>
                  <a:lnTo>
                    <a:pt x="68" y="436"/>
                  </a:lnTo>
                  <a:lnTo>
                    <a:pt x="72" y="435"/>
                  </a:lnTo>
                  <a:lnTo>
                    <a:pt x="77" y="433"/>
                  </a:lnTo>
                  <a:close/>
                  <a:moveTo>
                    <a:pt x="0" y="417"/>
                  </a:moveTo>
                  <a:lnTo>
                    <a:pt x="6" y="419"/>
                  </a:lnTo>
                  <a:lnTo>
                    <a:pt x="13" y="419"/>
                  </a:lnTo>
                  <a:lnTo>
                    <a:pt x="16" y="419"/>
                  </a:lnTo>
                  <a:lnTo>
                    <a:pt x="21" y="421"/>
                  </a:lnTo>
                  <a:lnTo>
                    <a:pt x="27" y="422"/>
                  </a:lnTo>
                  <a:lnTo>
                    <a:pt x="27" y="429"/>
                  </a:lnTo>
                  <a:lnTo>
                    <a:pt x="23" y="429"/>
                  </a:lnTo>
                  <a:lnTo>
                    <a:pt x="18" y="431"/>
                  </a:lnTo>
                  <a:lnTo>
                    <a:pt x="13" y="433"/>
                  </a:lnTo>
                  <a:lnTo>
                    <a:pt x="7" y="433"/>
                  </a:lnTo>
                  <a:lnTo>
                    <a:pt x="0" y="433"/>
                  </a:lnTo>
                  <a:lnTo>
                    <a:pt x="0" y="417"/>
                  </a:lnTo>
                  <a:close/>
                  <a:moveTo>
                    <a:pt x="1152" y="414"/>
                  </a:moveTo>
                  <a:lnTo>
                    <a:pt x="1158" y="417"/>
                  </a:lnTo>
                  <a:lnTo>
                    <a:pt x="1161" y="421"/>
                  </a:lnTo>
                  <a:lnTo>
                    <a:pt x="1165" y="424"/>
                  </a:lnTo>
                  <a:lnTo>
                    <a:pt x="1166" y="429"/>
                  </a:lnTo>
                  <a:lnTo>
                    <a:pt x="1166" y="438"/>
                  </a:lnTo>
                  <a:lnTo>
                    <a:pt x="1159" y="438"/>
                  </a:lnTo>
                  <a:lnTo>
                    <a:pt x="1158" y="433"/>
                  </a:lnTo>
                  <a:lnTo>
                    <a:pt x="1156" y="431"/>
                  </a:lnTo>
                  <a:lnTo>
                    <a:pt x="1154" y="428"/>
                  </a:lnTo>
                  <a:lnTo>
                    <a:pt x="1152" y="424"/>
                  </a:lnTo>
                  <a:lnTo>
                    <a:pt x="1152" y="421"/>
                  </a:lnTo>
                  <a:lnTo>
                    <a:pt x="1152" y="414"/>
                  </a:lnTo>
                  <a:close/>
                  <a:moveTo>
                    <a:pt x="3905" y="407"/>
                  </a:moveTo>
                  <a:lnTo>
                    <a:pt x="3908" y="410"/>
                  </a:lnTo>
                  <a:lnTo>
                    <a:pt x="3910" y="414"/>
                  </a:lnTo>
                  <a:lnTo>
                    <a:pt x="3912" y="417"/>
                  </a:lnTo>
                  <a:lnTo>
                    <a:pt x="3912" y="422"/>
                  </a:lnTo>
                  <a:lnTo>
                    <a:pt x="3912" y="429"/>
                  </a:lnTo>
                  <a:lnTo>
                    <a:pt x="3898" y="464"/>
                  </a:lnTo>
                  <a:lnTo>
                    <a:pt x="3891" y="455"/>
                  </a:lnTo>
                  <a:lnTo>
                    <a:pt x="3888" y="447"/>
                  </a:lnTo>
                  <a:lnTo>
                    <a:pt x="3886" y="433"/>
                  </a:lnTo>
                  <a:lnTo>
                    <a:pt x="3905" y="407"/>
                  </a:lnTo>
                  <a:close/>
                  <a:moveTo>
                    <a:pt x="1144" y="391"/>
                  </a:moveTo>
                  <a:lnTo>
                    <a:pt x="1166" y="391"/>
                  </a:lnTo>
                  <a:lnTo>
                    <a:pt x="1168" y="394"/>
                  </a:lnTo>
                  <a:lnTo>
                    <a:pt x="1172" y="396"/>
                  </a:lnTo>
                  <a:lnTo>
                    <a:pt x="1172" y="398"/>
                  </a:lnTo>
                  <a:lnTo>
                    <a:pt x="1173" y="400"/>
                  </a:lnTo>
                  <a:lnTo>
                    <a:pt x="1173" y="401"/>
                  </a:lnTo>
                  <a:lnTo>
                    <a:pt x="1172" y="403"/>
                  </a:lnTo>
                  <a:lnTo>
                    <a:pt x="1172" y="407"/>
                  </a:lnTo>
                  <a:lnTo>
                    <a:pt x="1166" y="403"/>
                  </a:lnTo>
                  <a:lnTo>
                    <a:pt x="1161" y="401"/>
                  </a:lnTo>
                  <a:lnTo>
                    <a:pt x="1156" y="401"/>
                  </a:lnTo>
                  <a:lnTo>
                    <a:pt x="1152" y="400"/>
                  </a:lnTo>
                  <a:lnTo>
                    <a:pt x="1149" y="400"/>
                  </a:lnTo>
                  <a:lnTo>
                    <a:pt x="1145" y="398"/>
                  </a:lnTo>
                  <a:lnTo>
                    <a:pt x="1144" y="394"/>
                  </a:lnTo>
                  <a:lnTo>
                    <a:pt x="1144" y="391"/>
                  </a:lnTo>
                  <a:close/>
                  <a:moveTo>
                    <a:pt x="4017" y="326"/>
                  </a:moveTo>
                  <a:lnTo>
                    <a:pt x="4020" y="328"/>
                  </a:lnTo>
                  <a:lnTo>
                    <a:pt x="4022" y="328"/>
                  </a:lnTo>
                  <a:lnTo>
                    <a:pt x="4022" y="328"/>
                  </a:lnTo>
                  <a:lnTo>
                    <a:pt x="4022" y="330"/>
                  </a:lnTo>
                  <a:lnTo>
                    <a:pt x="4022" y="330"/>
                  </a:lnTo>
                  <a:lnTo>
                    <a:pt x="4024" y="333"/>
                  </a:lnTo>
                  <a:lnTo>
                    <a:pt x="4024" y="337"/>
                  </a:lnTo>
                  <a:lnTo>
                    <a:pt x="4022" y="342"/>
                  </a:lnTo>
                  <a:lnTo>
                    <a:pt x="4018" y="347"/>
                  </a:lnTo>
                  <a:lnTo>
                    <a:pt x="4017" y="352"/>
                  </a:lnTo>
                  <a:lnTo>
                    <a:pt x="4008" y="352"/>
                  </a:lnTo>
                  <a:lnTo>
                    <a:pt x="4008" y="340"/>
                  </a:lnTo>
                  <a:lnTo>
                    <a:pt x="4011" y="339"/>
                  </a:lnTo>
                  <a:lnTo>
                    <a:pt x="4013" y="335"/>
                  </a:lnTo>
                  <a:lnTo>
                    <a:pt x="4015" y="332"/>
                  </a:lnTo>
                  <a:lnTo>
                    <a:pt x="4017" y="326"/>
                  </a:lnTo>
                  <a:close/>
                  <a:moveTo>
                    <a:pt x="3970" y="279"/>
                  </a:moveTo>
                  <a:lnTo>
                    <a:pt x="3982" y="279"/>
                  </a:lnTo>
                  <a:lnTo>
                    <a:pt x="3982" y="291"/>
                  </a:lnTo>
                  <a:lnTo>
                    <a:pt x="3966" y="291"/>
                  </a:lnTo>
                  <a:lnTo>
                    <a:pt x="3966" y="283"/>
                  </a:lnTo>
                  <a:lnTo>
                    <a:pt x="3970" y="283"/>
                  </a:lnTo>
                  <a:lnTo>
                    <a:pt x="3970" y="279"/>
                  </a:lnTo>
                  <a:close/>
                  <a:moveTo>
                    <a:pt x="2699" y="246"/>
                  </a:moveTo>
                  <a:lnTo>
                    <a:pt x="2708" y="246"/>
                  </a:lnTo>
                  <a:lnTo>
                    <a:pt x="2704" y="251"/>
                  </a:lnTo>
                  <a:lnTo>
                    <a:pt x="2701" y="255"/>
                  </a:lnTo>
                  <a:lnTo>
                    <a:pt x="2697" y="258"/>
                  </a:lnTo>
                  <a:lnTo>
                    <a:pt x="2694" y="262"/>
                  </a:lnTo>
                  <a:lnTo>
                    <a:pt x="2688" y="265"/>
                  </a:lnTo>
                  <a:lnTo>
                    <a:pt x="2685" y="265"/>
                  </a:lnTo>
                  <a:lnTo>
                    <a:pt x="2685" y="267"/>
                  </a:lnTo>
                  <a:lnTo>
                    <a:pt x="2683" y="267"/>
                  </a:lnTo>
                  <a:lnTo>
                    <a:pt x="2680" y="267"/>
                  </a:lnTo>
                  <a:lnTo>
                    <a:pt x="2676" y="269"/>
                  </a:lnTo>
                  <a:lnTo>
                    <a:pt x="2673" y="256"/>
                  </a:lnTo>
                  <a:lnTo>
                    <a:pt x="2680" y="255"/>
                  </a:lnTo>
                  <a:lnTo>
                    <a:pt x="2687" y="251"/>
                  </a:lnTo>
                  <a:lnTo>
                    <a:pt x="2694" y="249"/>
                  </a:lnTo>
                  <a:lnTo>
                    <a:pt x="2699" y="246"/>
                  </a:lnTo>
                  <a:close/>
                  <a:moveTo>
                    <a:pt x="2554" y="241"/>
                  </a:moveTo>
                  <a:lnTo>
                    <a:pt x="2563" y="244"/>
                  </a:lnTo>
                  <a:lnTo>
                    <a:pt x="2573" y="248"/>
                  </a:lnTo>
                  <a:lnTo>
                    <a:pt x="2585" y="251"/>
                  </a:lnTo>
                  <a:lnTo>
                    <a:pt x="2592" y="256"/>
                  </a:lnTo>
                  <a:lnTo>
                    <a:pt x="2564" y="256"/>
                  </a:lnTo>
                  <a:lnTo>
                    <a:pt x="2561" y="255"/>
                  </a:lnTo>
                  <a:lnTo>
                    <a:pt x="2559" y="255"/>
                  </a:lnTo>
                  <a:lnTo>
                    <a:pt x="2556" y="253"/>
                  </a:lnTo>
                  <a:lnTo>
                    <a:pt x="2549" y="253"/>
                  </a:lnTo>
                  <a:lnTo>
                    <a:pt x="2549" y="249"/>
                  </a:lnTo>
                  <a:lnTo>
                    <a:pt x="2551" y="248"/>
                  </a:lnTo>
                  <a:lnTo>
                    <a:pt x="2552" y="246"/>
                  </a:lnTo>
                  <a:lnTo>
                    <a:pt x="2552" y="246"/>
                  </a:lnTo>
                  <a:lnTo>
                    <a:pt x="2552" y="244"/>
                  </a:lnTo>
                  <a:lnTo>
                    <a:pt x="2554" y="241"/>
                  </a:lnTo>
                  <a:close/>
                  <a:moveTo>
                    <a:pt x="2242" y="173"/>
                  </a:moveTo>
                  <a:lnTo>
                    <a:pt x="2266" y="173"/>
                  </a:lnTo>
                  <a:lnTo>
                    <a:pt x="2266" y="176"/>
                  </a:lnTo>
                  <a:lnTo>
                    <a:pt x="2261" y="178"/>
                  </a:lnTo>
                  <a:lnTo>
                    <a:pt x="2259" y="180"/>
                  </a:lnTo>
                  <a:lnTo>
                    <a:pt x="2256" y="181"/>
                  </a:lnTo>
                  <a:lnTo>
                    <a:pt x="2252" y="183"/>
                  </a:lnTo>
                  <a:lnTo>
                    <a:pt x="2247" y="183"/>
                  </a:lnTo>
                  <a:lnTo>
                    <a:pt x="2242" y="173"/>
                  </a:lnTo>
                  <a:close/>
                  <a:moveTo>
                    <a:pt x="2612" y="153"/>
                  </a:moveTo>
                  <a:lnTo>
                    <a:pt x="2610" y="155"/>
                  </a:lnTo>
                  <a:lnTo>
                    <a:pt x="2608" y="157"/>
                  </a:lnTo>
                  <a:lnTo>
                    <a:pt x="2606" y="157"/>
                  </a:lnTo>
                  <a:lnTo>
                    <a:pt x="2606" y="159"/>
                  </a:lnTo>
                  <a:lnTo>
                    <a:pt x="2605" y="160"/>
                  </a:lnTo>
                  <a:lnTo>
                    <a:pt x="2603" y="164"/>
                  </a:lnTo>
                  <a:lnTo>
                    <a:pt x="2606" y="164"/>
                  </a:lnTo>
                  <a:lnTo>
                    <a:pt x="2612" y="162"/>
                  </a:lnTo>
                  <a:lnTo>
                    <a:pt x="2615" y="160"/>
                  </a:lnTo>
                  <a:lnTo>
                    <a:pt x="2619" y="159"/>
                  </a:lnTo>
                  <a:lnTo>
                    <a:pt x="2622" y="157"/>
                  </a:lnTo>
                  <a:lnTo>
                    <a:pt x="2626" y="153"/>
                  </a:lnTo>
                  <a:lnTo>
                    <a:pt x="2612" y="153"/>
                  </a:lnTo>
                  <a:close/>
                  <a:moveTo>
                    <a:pt x="2362" y="153"/>
                  </a:moveTo>
                  <a:lnTo>
                    <a:pt x="2364" y="169"/>
                  </a:lnTo>
                  <a:lnTo>
                    <a:pt x="2366" y="188"/>
                  </a:lnTo>
                  <a:lnTo>
                    <a:pt x="2357" y="188"/>
                  </a:lnTo>
                  <a:lnTo>
                    <a:pt x="2355" y="190"/>
                  </a:lnTo>
                  <a:lnTo>
                    <a:pt x="2352" y="190"/>
                  </a:lnTo>
                  <a:lnTo>
                    <a:pt x="2348" y="190"/>
                  </a:lnTo>
                  <a:lnTo>
                    <a:pt x="2343" y="192"/>
                  </a:lnTo>
                  <a:lnTo>
                    <a:pt x="2341" y="178"/>
                  </a:lnTo>
                  <a:lnTo>
                    <a:pt x="2341" y="164"/>
                  </a:lnTo>
                  <a:lnTo>
                    <a:pt x="2343" y="157"/>
                  </a:lnTo>
                  <a:lnTo>
                    <a:pt x="2346" y="155"/>
                  </a:lnTo>
                  <a:lnTo>
                    <a:pt x="2350" y="153"/>
                  </a:lnTo>
                  <a:lnTo>
                    <a:pt x="2355" y="153"/>
                  </a:lnTo>
                  <a:lnTo>
                    <a:pt x="2362" y="153"/>
                  </a:lnTo>
                  <a:close/>
                  <a:moveTo>
                    <a:pt x="2353" y="119"/>
                  </a:moveTo>
                  <a:lnTo>
                    <a:pt x="2362" y="119"/>
                  </a:lnTo>
                  <a:lnTo>
                    <a:pt x="2360" y="126"/>
                  </a:lnTo>
                  <a:lnTo>
                    <a:pt x="2360" y="131"/>
                  </a:lnTo>
                  <a:lnTo>
                    <a:pt x="2360" y="136"/>
                  </a:lnTo>
                  <a:lnTo>
                    <a:pt x="2359" y="140"/>
                  </a:lnTo>
                  <a:lnTo>
                    <a:pt x="2357" y="145"/>
                  </a:lnTo>
                  <a:lnTo>
                    <a:pt x="2350" y="145"/>
                  </a:lnTo>
                  <a:lnTo>
                    <a:pt x="2350" y="138"/>
                  </a:lnTo>
                  <a:lnTo>
                    <a:pt x="2352" y="131"/>
                  </a:lnTo>
                  <a:lnTo>
                    <a:pt x="2352" y="124"/>
                  </a:lnTo>
                  <a:lnTo>
                    <a:pt x="2353" y="119"/>
                  </a:lnTo>
                  <a:close/>
                  <a:moveTo>
                    <a:pt x="4193" y="71"/>
                  </a:moveTo>
                  <a:lnTo>
                    <a:pt x="4202" y="84"/>
                  </a:lnTo>
                  <a:lnTo>
                    <a:pt x="4210" y="91"/>
                  </a:lnTo>
                  <a:lnTo>
                    <a:pt x="4221" y="94"/>
                  </a:lnTo>
                  <a:lnTo>
                    <a:pt x="4228" y="98"/>
                  </a:lnTo>
                  <a:lnTo>
                    <a:pt x="4235" y="103"/>
                  </a:lnTo>
                  <a:lnTo>
                    <a:pt x="4237" y="106"/>
                  </a:lnTo>
                  <a:lnTo>
                    <a:pt x="4238" y="110"/>
                  </a:lnTo>
                  <a:lnTo>
                    <a:pt x="4238" y="113"/>
                  </a:lnTo>
                  <a:lnTo>
                    <a:pt x="4238" y="119"/>
                  </a:lnTo>
                  <a:lnTo>
                    <a:pt x="4226" y="122"/>
                  </a:lnTo>
                  <a:lnTo>
                    <a:pt x="4217" y="129"/>
                  </a:lnTo>
                  <a:lnTo>
                    <a:pt x="4210" y="136"/>
                  </a:lnTo>
                  <a:lnTo>
                    <a:pt x="4200" y="141"/>
                  </a:lnTo>
                  <a:lnTo>
                    <a:pt x="4196" y="136"/>
                  </a:lnTo>
                  <a:lnTo>
                    <a:pt x="4193" y="134"/>
                  </a:lnTo>
                  <a:lnTo>
                    <a:pt x="4190" y="133"/>
                  </a:lnTo>
                  <a:lnTo>
                    <a:pt x="4186" y="134"/>
                  </a:lnTo>
                  <a:lnTo>
                    <a:pt x="4183" y="136"/>
                  </a:lnTo>
                  <a:lnTo>
                    <a:pt x="4181" y="140"/>
                  </a:lnTo>
                  <a:lnTo>
                    <a:pt x="4177" y="141"/>
                  </a:lnTo>
                  <a:lnTo>
                    <a:pt x="4183" y="162"/>
                  </a:lnTo>
                  <a:lnTo>
                    <a:pt x="4184" y="178"/>
                  </a:lnTo>
                  <a:lnTo>
                    <a:pt x="4184" y="190"/>
                  </a:lnTo>
                  <a:lnTo>
                    <a:pt x="4183" y="202"/>
                  </a:lnTo>
                  <a:lnTo>
                    <a:pt x="4179" y="215"/>
                  </a:lnTo>
                  <a:lnTo>
                    <a:pt x="4176" y="232"/>
                  </a:lnTo>
                  <a:lnTo>
                    <a:pt x="4174" y="253"/>
                  </a:lnTo>
                  <a:lnTo>
                    <a:pt x="4151" y="265"/>
                  </a:lnTo>
                  <a:lnTo>
                    <a:pt x="4125" y="277"/>
                  </a:lnTo>
                  <a:lnTo>
                    <a:pt x="4100" y="288"/>
                  </a:lnTo>
                  <a:lnTo>
                    <a:pt x="4095" y="279"/>
                  </a:lnTo>
                  <a:lnTo>
                    <a:pt x="4090" y="272"/>
                  </a:lnTo>
                  <a:lnTo>
                    <a:pt x="4088" y="279"/>
                  </a:lnTo>
                  <a:lnTo>
                    <a:pt x="4088" y="283"/>
                  </a:lnTo>
                  <a:lnTo>
                    <a:pt x="4087" y="288"/>
                  </a:lnTo>
                  <a:lnTo>
                    <a:pt x="4085" y="291"/>
                  </a:lnTo>
                  <a:lnTo>
                    <a:pt x="4080" y="291"/>
                  </a:lnTo>
                  <a:lnTo>
                    <a:pt x="4076" y="291"/>
                  </a:lnTo>
                  <a:lnTo>
                    <a:pt x="4074" y="293"/>
                  </a:lnTo>
                  <a:lnTo>
                    <a:pt x="4073" y="293"/>
                  </a:lnTo>
                  <a:lnTo>
                    <a:pt x="4071" y="295"/>
                  </a:lnTo>
                  <a:lnTo>
                    <a:pt x="4069" y="297"/>
                  </a:lnTo>
                  <a:lnTo>
                    <a:pt x="4064" y="297"/>
                  </a:lnTo>
                  <a:lnTo>
                    <a:pt x="4059" y="298"/>
                  </a:lnTo>
                  <a:lnTo>
                    <a:pt x="4057" y="295"/>
                  </a:lnTo>
                  <a:lnTo>
                    <a:pt x="4057" y="290"/>
                  </a:lnTo>
                  <a:lnTo>
                    <a:pt x="4057" y="288"/>
                  </a:lnTo>
                  <a:lnTo>
                    <a:pt x="4057" y="284"/>
                  </a:lnTo>
                  <a:lnTo>
                    <a:pt x="4057" y="283"/>
                  </a:lnTo>
                  <a:lnTo>
                    <a:pt x="4053" y="283"/>
                  </a:lnTo>
                  <a:lnTo>
                    <a:pt x="4050" y="281"/>
                  </a:lnTo>
                  <a:lnTo>
                    <a:pt x="4043" y="279"/>
                  </a:lnTo>
                  <a:lnTo>
                    <a:pt x="4043" y="283"/>
                  </a:lnTo>
                  <a:lnTo>
                    <a:pt x="4046" y="288"/>
                  </a:lnTo>
                  <a:lnTo>
                    <a:pt x="4050" y="290"/>
                  </a:lnTo>
                  <a:lnTo>
                    <a:pt x="4050" y="293"/>
                  </a:lnTo>
                  <a:lnTo>
                    <a:pt x="4050" y="298"/>
                  </a:lnTo>
                  <a:lnTo>
                    <a:pt x="4052" y="307"/>
                  </a:lnTo>
                  <a:lnTo>
                    <a:pt x="4046" y="312"/>
                  </a:lnTo>
                  <a:lnTo>
                    <a:pt x="4043" y="319"/>
                  </a:lnTo>
                  <a:lnTo>
                    <a:pt x="4039" y="326"/>
                  </a:lnTo>
                  <a:lnTo>
                    <a:pt x="4027" y="326"/>
                  </a:lnTo>
                  <a:lnTo>
                    <a:pt x="4025" y="312"/>
                  </a:lnTo>
                  <a:lnTo>
                    <a:pt x="4024" y="305"/>
                  </a:lnTo>
                  <a:lnTo>
                    <a:pt x="4020" y="298"/>
                  </a:lnTo>
                  <a:lnTo>
                    <a:pt x="4017" y="288"/>
                  </a:lnTo>
                  <a:lnTo>
                    <a:pt x="4027" y="288"/>
                  </a:lnTo>
                  <a:lnTo>
                    <a:pt x="4039" y="272"/>
                  </a:lnTo>
                  <a:lnTo>
                    <a:pt x="4055" y="258"/>
                  </a:lnTo>
                  <a:lnTo>
                    <a:pt x="4074" y="249"/>
                  </a:lnTo>
                  <a:lnTo>
                    <a:pt x="4081" y="248"/>
                  </a:lnTo>
                  <a:lnTo>
                    <a:pt x="4088" y="248"/>
                  </a:lnTo>
                  <a:lnTo>
                    <a:pt x="4094" y="249"/>
                  </a:lnTo>
                  <a:lnTo>
                    <a:pt x="4097" y="249"/>
                  </a:lnTo>
                  <a:lnTo>
                    <a:pt x="4100" y="249"/>
                  </a:lnTo>
                  <a:lnTo>
                    <a:pt x="4104" y="244"/>
                  </a:lnTo>
                  <a:lnTo>
                    <a:pt x="4107" y="239"/>
                  </a:lnTo>
                  <a:lnTo>
                    <a:pt x="4109" y="234"/>
                  </a:lnTo>
                  <a:lnTo>
                    <a:pt x="4111" y="230"/>
                  </a:lnTo>
                  <a:lnTo>
                    <a:pt x="4114" y="225"/>
                  </a:lnTo>
                  <a:lnTo>
                    <a:pt x="4120" y="222"/>
                  </a:lnTo>
                  <a:lnTo>
                    <a:pt x="4121" y="225"/>
                  </a:lnTo>
                  <a:lnTo>
                    <a:pt x="4123" y="227"/>
                  </a:lnTo>
                  <a:lnTo>
                    <a:pt x="4125" y="227"/>
                  </a:lnTo>
                  <a:lnTo>
                    <a:pt x="4125" y="227"/>
                  </a:lnTo>
                  <a:lnTo>
                    <a:pt x="4127" y="227"/>
                  </a:lnTo>
                  <a:lnTo>
                    <a:pt x="4128" y="225"/>
                  </a:lnTo>
                  <a:lnTo>
                    <a:pt x="4142" y="213"/>
                  </a:lnTo>
                  <a:lnTo>
                    <a:pt x="4151" y="202"/>
                  </a:lnTo>
                  <a:lnTo>
                    <a:pt x="4155" y="190"/>
                  </a:lnTo>
                  <a:lnTo>
                    <a:pt x="4158" y="176"/>
                  </a:lnTo>
                  <a:lnTo>
                    <a:pt x="4163" y="164"/>
                  </a:lnTo>
                  <a:lnTo>
                    <a:pt x="4174" y="148"/>
                  </a:lnTo>
                  <a:lnTo>
                    <a:pt x="4167" y="148"/>
                  </a:lnTo>
                  <a:lnTo>
                    <a:pt x="4162" y="145"/>
                  </a:lnTo>
                  <a:lnTo>
                    <a:pt x="4160" y="141"/>
                  </a:lnTo>
                  <a:lnTo>
                    <a:pt x="4158" y="138"/>
                  </a:lnTo>
                  <a:lnTo>
                    <a:pt x="4158" y="131"/>
                  </a:lnTo>
                  <a:lnTo>
                    <a:pt x="4158" y="122"/>
                  </a:lnTo>
                  <a:lnTo>
                    <a:pt x="4160" y="120"/>
                  </a:lnTo>
                  <a:lnTo>
                    <a:pt x="4160" y="120"/>
                  </a:lnTo>
                  <a:lnTo>
                    <a:pt x="4162" y="119"/>
                  </a:lnTo>
                  <a:lnTo>
                    <a:pt x="4162" y="117"/>
                  </a:lnTo>
                  <a:lnTo>
                    <a:pt x="4162" y="115"/>
                  </a:lnTo>
                  <a:lnTo>
                    <a:pt x="4169" y="113"/>
                  </a:lnTo>
                  <a:lnTo>
                    <a:pt x="4174" y="113"/>
                  </a:lnTo>
                  <a:lnTo>
                    <a:pt x="4177" y="112"/>
                  </a:lnTo>
                  <a:lnTo>
                    <a:pt x="4181" y="112"/>
                  </a:lnTo>
                  <a:lnTo>
                    <a:pt x="4181" y="94"/>
                  </a:lnTo>
                  <a:lnTo>
                    <a:pt x="4184" y="80"/>
                  </a:lnTo>
                  <a:lnTo>
                    <a:pt x="4193" y="71"/>
                  </a:lnTo>
                  <a:close/>
                  <a:moveTo>
                    <a:pt x="2414" y="68"/>
                  </a:moveTo>
                  <a:lnTo>
                    <a:pt x="2413" y="70"/>
                  </a:lnTo>
                  <a:lnTo>
                    <a:pt x="2411" y="70"/>
                  </a:lnTo>
                  <a:lnTo>
                    <a:pt x="2409" y="70"/>
                  </a:lnTo>
                  <a:lnTo>
                    <a:pt x="2409" y="71"/>
                  </a:lnTo>
                  <a:lnTo>
                    <a:pt x="2407" y="71"/>
                  </a:lnTo>
                  <a:lnTo>
                    <a:pt x="2404" y="75"/>
                  </a:lnTo>
                  <a:lnTo>
                    <a:pt x="2400" y="77"/>
                  </a:lnTo>
                  <a:lnTo>
                    <a:pt x="2400" y="78"/>
                  </a:lnTo>
                  <a:lnTo>
                    <a:pt x="2400" y="82"/>
                  </a:lnTo>
                  <a:lnTo>
                    <a:pt x="2400" y="85"/>
                  </a:lnTo>
                  <a:lnTo>
                    <a:pt x="2400" y="91"/>
                  </a:lnTo>
                  <a:lnTo>
                    <a:pt x="2414" y="105"/>
                  </a:lnTo>
                  <a:lnTo>
                    <a:pt x="2427" y="120"/>
                  </a:lnTo>
                  <a:lnTo>
                    <a:pt x="2439" y="138"/>
                  </a:lnTo>
                  <a:lnTo>
                    <a:pt x="2453" y="138"/>
                  </a:lnTo>
                  <a:lnTo>
                    <a:pt x="2453" y="148"/>
                  </a:lnTo>
                  <a:lnTo>
                    <a:pt x="2467" y="153"/>
                  </a:lnTo>
                  <a:lnTo>
                    <a:pt x="2477" y="160"/>
                  </a:lnTo>
                  <a:lnTo>
                    <a:pt x="2488" y="169"/>
                  </a:lnTo>
                  <a:lnTo>
                    <a:pt x="2488" y="173"/>
                  </a:lnTo>
                  <a:lnTo>
                    <a:pt x="2484" y="173"/>
                  </a:lnTo>
                  <a:lnTo>
                    <a:pt x="2481" y="173"/>
                  </a:lnTo>
                  <a:lnTo>
                    <a:pt x="2477" y="173"/>
                  </a:lnTo>
                  <a:lnTo>
                    <a:pt x="2475" y="173"/>
                  </a:lnTo>
                  <a:lnTo>
                    <a:pt x="2472" y="171"/>
                  </a:lnTo>
                  <a:lnTo>
                    <a:pt x="2467" y="169"/>
                  </a:lnTo>
                  <a:lnTo>
                    <a:pt x="2462" y="169"/>
                  </a:lnTo>
                  <a:lnTo>
                    <a:pt x="2462" y="174"/>
                  </a:lnTo>
                  <a:lnTo>
                    <a:pt x="2463" y="178"/>
                  </a:lnTo>
                  <a:lnTo>
                    <a:pt x="2465" y="181"/>
                  </a:lnTo>
                  <a:lnTo>
                    <a:pt x="2465" y="183"/>
                  </a:lnTo>
                  <a:lnTo>
                    <a:pt x="2467" y="187"/>
                  </a:lnTo>
                  <a:lnTo>
                    <a:pt x="2468" y="192"/>
                  </a:lnTo>
                  <a:lnTo>
                    <a:pt x="2463" y="195"/>
                  </a:lnTo>
                  <a:lnTo>
                    <a:pt x="2460" y="199"/>
                  </a:lnTo>
                  <a:lnTo>
                    <a:pt x="2456" y="204"/>
                  </a:lnTo>
                  <a:lnTo>
                    <a:pt x="2453" y="211"/>
                  </a:lnTo>
                  <a:lnTo>
                    <a:pt x="2442" y="211"/>
                  </a:lnTo>
                  <a:lnTo>
                    <a:pt x="2442" y="234"/>
                  </a:lnTo>
                  <a:lnTo>
                    <a:pt x="2434" y="234"/>
                  </a:lnTo>
                  <a:lnTo>
                    <a:pt x="2425" y="227"/>
                  </a:lnTo>
                  <a:lnTo>
                    <a:pt x="2414" y="223"/>
                  </a:lnTo>
                  <a:lnTo>
                    <a:pt x="2406" y="218"/>
                  </a:lnTo>
                  <a:lnTo>
                    <a:pt x="2400" y="206"/>
                  </a:lnTo>
                  <a:lnTo>
                    <a:pt x="2414" y="208"/>
                  </a:lnTo>
                  <a:lnTo>
                    <a:pt x="2428" y="206"/>
                  </a:lnTo>
                  <a:lnTo>
                    <a:pt x="2439" y="202"/>
                  </a:lnTo>
                  <a:lnTo>
                    <a:pt x="2446" y="195"/>
                  </a:lnTo>
                  <a:lnTo>
                    <a:pt x="2448" y="194"/>
                  </a:lnTo>
                  <a:lnTo>
                    <a:pt x="2448" y="192"/>
                  </a:lnTo>
                  <a:lnTo>
                    <a:pt x="2449" y="190"/>
                  </a:lnTo>
                  <a:lnTo>
                    <a:pt x="2449" y="187"/>
                  </a:lnTo>
                  <a:lnTo>
                    <a:pt x="2449" y="183"/>
                  </a:lnTo>
                  <a:lnTo>
                    <a:pt x="2423" y="164"/>
                  </a:lnTo>
                  <a:lnTo>
                    <a:pt x="2395" y="145"/>
                  </a:lnTo>
                  <a:lnTo>
                    <a:pt x="2386" y="134"/>
                  </a:lnTo>
                  <a:lnTo>
                    <a:pt x="2378" y="124"/>
                  </a:lnTo>
                  <a:lnTo>
                    <a:pt x="2371" y="112"/>
                  </a:lnTo>
                  <a:lnTo>
                    <a:pt x="2360" y="101"/>
                  </a:lnTo>
                  <a:lnTo>
                    <a:pt x="2346" y="96"/>
                  </a:lnTo>
                  <a:lnTo>
                    <a:pt x="2334" y="106"/>
                  </a:lnTo>
                  <a:lnTo>
                    <a:pt x="2318" y="115"/>
                  </a:lnTo>
                  <a:lnTo>
                    <a:pt x="2299" y="119"/>
                  </a:lnTo>
                  <a:lnTo>
                    <a:pt x="2297" y="115"/>
                  </a:lnTo>
                  <a:lnTo>
                    <a:pt x="2296" y="112"/>
                  </a:lnTo>
                  <a:lnTo>
                    <a:pt x="2294" y="110"/>
                  </a:lnTo>
                  <a:lnTo>
                    <a:pt x="2290" y="110"/>
                  </a:lnTo>
                  <a:lnTo>
                    <a:pt x="2289" y="110"/>
                  </a:lnTo>
                  <a:lnTo>
                    <a:pt x="2285" y="112"/>
                  </a:lnTo>
                  <a:lnTo>
                    <a:pt x="2276" y="119"/>
                  </a:lnTo>
                  <a:lnTo>
                    <a:pt x="2273" y="129"/>
                  </a:lnTo>
                  <a:lnTo>
                    <a:pt x="2271" y="140"/>
                  </a:lnTo>
                  <a:lnTo>
                    <a:pt x="2266" y="148"/>
                  </a:lnTo>
                  <a:lnTo>
                    <a:pt x="2247" y="148"/>
                  </a:lnTo>
                  <a:lnTo>
                    <a:pt x="2240" y="157"/>
                  </a:lnTo>
                  <a:lnTo>
                    <a:pt x="2235" y="167"/>
                  </a:lnTo>
                  <a:lnTo>
                    <a:pt x="2231" y="180"/>
                  </a:lnTo>
                  <a:lnTo>
                    <a:pt x="2229" y="181"/>
                  </a:lnTo>
                  <a:lnTo>
                    <a:pt x="2229" y="185"/>
                  </a:lnTo>
                  <a:lnTo>
                    <a:pt x="2231" y="187"/>
                  </a:lnTo>
                  <a:lnTo>
                    <a:pt x="2233" y="188"/>
                  </a:lnTo>
                  <a:lnTo>
                    <a:pt x="2236" y="192"/>
                  </a:lnTo>
                  <a:lnTo>
                    <a:pt x="2238" y="195"/>
                  </a:lnTo>
                  <a:lnTo>
                    <a:pt x="2233" y="195"/>
                  </a:lnTo>
                  <a:lnTo>
                    <a:pt x="2231" y="197"/>
                  </a:lnTo>
                  <a:lnTo>
                    <a:pt x="2229" y="197"/>
                  </a:lnTo>
                  <a:lnTo>
                    <a:pt x="2228" y="199"/>
                  </a:lnTo>
                  <a:lnTo>
                    <a:pt x="2226" y="201"/>
                  </a:lnTo>
                  <a:lnTo>
                    <a:pt x="2222" y="202"/>
                  </a:lnTo>
                  <a:lnTo>
                    <a:pt x="2222" y="206"/>
                  </a:lnTo>
                  <a:lnTo>
                    <a:pt x="2222" y="206"/>
                  </a:lnTo>
                  <a:lnTo>
                    <a:pt x="2222" y="208"/>
                  </a:lnTo>
                  <a:lnTo>
                    <a:pt x="2222" y="208"/>
                  </a:lnTo>
                  <a:lnTo>
                    <a:pt x="2222" y="209"/>
                  </a:lnTo>
                  <a:lnTo>
                    <a:pt x="2222" y="215"/>
                  </a:lnTo>
                  <a:lnTo>
                    <a:pt x="2210" y="216"/>
                  </a:lnTo>
                  <a:lnTo>
                    <a:pt x="2205" y="220"/>
                  </a:lnTo>
                  <a:lnTo>
                    <a:pt x="2201" y="223"/>
                  </a:lnTo>
                  <a:lnTo>
                    <a:pt x="2198" y="229"/>
                  </a:lnTo>
                  <a:lnTo>
                    <a:pt x="2193" y="234"/>
                  </a:lnTo>
                  <a:lnTo>
                    <a:pt x="2187" y="236"/>
                  </a:lnTo>
                  <a:lnTo>
                    <a:pt x="2184" y="236"/>
                  </a:lnTo>
                  <a:lnTo>
                    <a:pt x="2179" y="234"/>
                  </a:lnTo>
                  <a:lnTo>
                    <a:pt x="2175" y="232"/>
                  </a:lnTo>
                  <a:lnTo>
                    <a:pt x="2172" y="230"/>
                  </a:lnTo>
                  <a:lnTo>
                    <a:pt x="2170" y="230"/>
                  </a:lnTo>
                  <a:lnTo>
                    <a:pt x="2167" y="232"/>
                  </a:lnTo>
                  <a:lnTo>
                    <a:pt x="2163" y="234"/>
                  </a:lnTo>
                  <a:lnTo>
                    <a:pt x="2160" y="236"/>
                  </a:lnTo>
                  <a:lnTo>
                    <a:pt x="2154" y="237"/>
                  </a:lnTo>
                  <a:lnTo>
                    <a:pt x="2154" y="246"/>
                  </a:lnTo>
                  <a:lnTo>
                    <a:pt x="2203" y="253"/>
                  </a:lnTo>
                  <a:lnTo>
                    <a:pt x="2217" y="246"/>
                  </a:lnTo>
                  <a:lnTo>
                    <a:pt x="2231" y="237"/>
                  </a:lnTo>
                  <a:lnTo>
                    <a:pt x="2242" y="230"/>
                  </a:lnTo>
                  <a:lnTo>
                    <a:pt x="2257" y="227"/>
                  </a:lnTo>
                  <a:lnTo>
                    <a:pt x="2280" y="223"/>
                  </a:lnTo>
                  <a:lnTo>
                    <a:pt x="2304" y="222"/>
                  </a:lnTo>
                  <a:lnTo>
                    <a:pt x="2331" y="222"/>
                  </a:lnTo>
                  <a:lnTo>
                    <a:pt x="2353" y="222"/>
                  </a:lnTo>
                  <a:lnTo>
                    <a:pt x="2372" y="223"/>
                  </a:lnTo>
                  <a:lnTo>
                    <a:pt x="2381" y="225"/>
                  </a:lnTo>
                  <a:lnTo>
                    <a:pt x="2385" y="225"/>
                  </a:lnTo>
                  <a:lnTo>
                    <a:pt x="2379" y="241"/>
                  </a:lnTo>
                  <a:lnTo>
                    <a:pt x="2376" y="258"/>
                  </a:lnTo>
                  <a:lnTo>
                    <a:pt x="2372" y="276"/>
                  </a:lnTo>
                  <a:lnTo>
                    <a:pt x="2378" y="279"/>
                  </a:lnTo>
                  <a:lnTo>
                    <a:pt x="2379" y="283"/>
                  </a:lnTo>
                  <a:lnTo>
                    <a:pt x="2383" y="286"/>
                  </a:lnTo>
                  <a:lnTo>
                    <a:pt x="2385" y="288"/>
                  </a:lnTo>
                  <a:lnTo>
                    <a:pt x="2388" y="291"/>
                  </a:lnTo>
                  <a:lnTo>
                    <a:pt x="2400" y="295"/>
                  </a:lnTo>
                  <a:lnTo>
                    <a:pt x="2414" y="295"/>
                  </a:lnTo>
                  <a:lnTo>
                    <a:pt x="2428" y="297"/>
                  </a:lnTo>
                  <a:lnTo>
                    <a:pt x="2442" y="304"/>
                  </a:lnTo>
                  <a:lnTo>
                    <a:pt x="2446" y="318"/>
                  </a:lnTo>
                  <a:lnTo>
                    <a:pt x="2453" y="321"/>
                  </a:lnTo>
                  <a:lnTo>
                    <a:pt x="2463" y="325"/>
                  </a:lnTo>
                  <a:lnTo>
                    <a:pt x="2477" y="328"/>
                  </a:lnTo>
                  <a:lnTo>
                    <a:pt x="2489" y="332"/>
                  </a:lnTo>
                  <a:lnTo>
                    <a:pt x="2496" y="333"/>
                  </a:lnTo>
                  <a:lnTo>
                    <a:pt x="2498" y="323"/>
                  </a:lnTo>
                  <a:lnTo>
                    <a:pt x="2502" y="314"/>
                  </a:lnTo>
                  <a:lnTo>
                    <a:pt x="2505" y="305"/>
                  </a:lnTo>
                  <a:lnTo>
                    <a:pt x="2516" y="298"/>
                  </a:lnTo>
                  <a:lnTo>
                    <a:pt x="2531" y="295"/>
                  </a:lnTo>
                  <a:lnTo>
                    <a:pt x="2545" y="298"/>
                  </a:lnTo>
                  <a:lnTo>
                    <a:pt x="2559" y="305"/>
                  </a:lnTo>
                  <a:lnTo>
                    <a:pt x="2573" y="311"/>
                  </a:lnTo>
                  <a:lnTo>
                    <a:pt x="2580" y="312"/>
                  </a:lnTo>
                  <a:lnTo>
                    <a:pt x="2594" y="314"/>
                  </a:lnTo>
                  <a:lnTo>
                    <a:pt x="2608" y="318"/>
                  </a:lnTo>
                  <a:lnTo>
                    <a:pt x="2622" y="319"/>
                  </a:lnTo>
                  <a:lnTo>
                    <a:pt x="2633" y="321"/>
                  </a:lnTo>
                  <a:lnTo>
                    <a:pt x="2638" y="323"/>
                  </a:lnTo>
                  <a:lnTo>
                    <a:pt x="2641" y="321"/>
                  </a:lnTo>
                  <a:lnTo>
                    <a:pt x="2643" y="318"/>
                  </a:lnTo>
                  <a:lnTo>
                    <a:pt x="2645" y="316"/>
                  </a:lnTo>
                  <a:lnTo>
                    <a:pt x="2648" y="312"/>
                  </a:lnTo>
                  <a:lnTo>
                    <a:pt x="2652" y="311"/>
                  </a:lnTo>
                  <a:lnTo>
                    <a:pt x="2655" y="311"/>
                  </a:lnTo>
                  <a:lnTo>
                    <a:pt x="2660" y="311"/>
                  </a:lnTo>
                  <a:lnTo>
                    <a:pt x="2673" y="314"/>
                  </a:lnTo>
                  <a:lnTo>
                    <a:pt x="2683" y="319"/>
                  </a:lnTo>
                  <a:lnTo>
                    <a:pt x="2695" y="318"/>
                  </a:lnTo>
                  <a:lnTo>
                    <a:pt x="2708" y="314"/>
                  </a:lnTo>
                  <a:lnTo>
                    <a:pt x="2709" y="300"/>
                  </a:lnTo>
                  <a:lnTo>
                    <a:pt x="2716" y="283"/>
                  </a:lnTo>
                  <a:lnTo>
                    <a:pt x="2722" y="267"/>
                  </a:lnTo>
                  <a:lnTo>
                    <a:pt x="2725" y="253"/>
                  </a:lnTo>
                  <a:lnTo>
                    <a:pt x="2722" y="241"/>
                  </a:lnTo>
                  <a:lnTo>
                    <a:pt x="2720" y="237"/>
                  </a:lnTo>
                  <a:lnTo>
                    <a:pt x="2720" y="234"/>
                  </a:lnTo>
                  <a:lnTo>
                    <a:pt x="2718" y="232"/>
                  </a:lnTo>
                  <a:lnTo>
                    <a:pt x="2716" y="230"/>
                  </a:lnTo>
                  <a:lnTo>
                    <a:pt x="2713" y="230"/>
                  </a:lnTo>
                  <a:lnTo>
                    <a:pt x="2709" y="230"/>
                  </a:lnTo>
                  <a:lnTo>
                    <a:pt x="2702" y="230"/>
                  </a:lnTo>
                  <a:lnTo>
                    <a:pt x="2694" y="237"/>
                  </a:lnTo>
                  <a:lnTo>
                    <a:pt x="2687" y="239"/>
                  </a:lnTo>
                  <a:lnTo>
                    <a:pt x="2680" y="237"/>
                  </a:lnTo>
                  <a:lnTo>
                    <a:pt x="2673" y="234"/>
                  </a:lnTo>
                  <a:lnTo>
                    <a:pt x="2664" y="230"/>
                  </a:lnTo>
                  <a:lnTo>
                    <a:pt x="2659" y="229"/>
                  </a:lnTo>
                  <a:lnTo>
                    <a:pt x="2655" y="230"/>
                  </a:lnTo>
                  <a:lnTo>
                    <a:pt x="2650" y="232"/>
                  </a:lnTo>
                  <a:lnTo>
                    <a:pt x="2648" y="236"/>
                  </a:lnTo>
                  <a:lnTo>
                    <a:pt x="2645" y="239"/>
                  </a:lnTo>
                  <a:lnTo>
                    <a:pt x="2641" y="241"/>
                  </a:lnTo>
                  <a:lnTo>
                    <a:pt x="2626" y="237"/>
                  </a:lnTo>
                  <a:lnTo>
                    <a:pt x="2610" y="227"/>
                  </a:lnTo>
                  <a:lnTo>
                    <a:pt x="2598" y="211"/>
                  </a:lnTo>
                  <a:lnTo>
                    <a:pt x="2592" y="195"/>
                  </a:lnTo>
                  <a:lnTo>
                    <a:pt x="2592" y="192"/>
                  </a:lnTo>
                  <a:lnTo>
                    <a:pt x="2592" y="188"/>
                  </a:lnTo>
                  <a:lnTo>
                    <a:pt x="2592" y="185"/>
                  </a:lnTo>
                  <a:lnTo>
                    <a:pt x="2592" y="181"/>
                  </a:lnTo>
                  <a:lnTo>
                    <a:pt x="2592" y="178"/>
                  </a:lnTo>
                  <a:lnTo>
                    <a:pt x="2594" y="174"/>
                  </a:lnTo>
                  <a:lnTo>
                    <a:pt x="2596" y="169"/>
                  </a:lnTo>
                  <a:lnTo>
                    <a:pt x="2592" y="166"/>
                  </a:lnTo>
                  <a:lnTo>
                    <a:pt x="2589" y="164"/>
                  </a:lnTo>
                  <a:lnTo>
                    <a:pt x="2587" y="162"/>
                  </a:lnTo>
                  <a:lnTo>
                    <a:pt x="2585" y="160"/>
                  </a:lnTo>
                  <a:lnTo>
                    <a:pt x="2582" y="159"/>
                  </a:lnTo>
                  <a:lnTo>
                    <a:pt x="2577" y="157"/>
                  </a:lnTo>
                  <a:lnTo>
                    <a:pt x="2575" y="155"/>
                  </a:lnTo>
                  <a:lnTo>
                    <a:pt x="2573" y="155"/>
                  </a:lnTo>
                  <a:lnTo>
                    <a:pt x="2571" y="153"/>
                  </a:lnTo>
                  <a:lnTo>
                    <a:pt x="2568" y="153"/>
                  </a:lnTo>
                  <a:lnTo>
                    <a:pt x="2564" y="153"/>
                  </a:lnTo>
                  <a:lnTo>
                    <a:pt x="2564" y="157"/>
                  </a:lnTo>
                  <a:lnTo>
                    <a:pt x="2561" y="157"/>
                  </a:lnTo>
                  <a:lnTo>
                    <a:pt x="2561" y="162"/>
                  </a:lnTo>
                  <a:lnTo>
                    <a:pt x="2563" y="166"/>
                  </a:lnTo>
                  <a:lnTo>
                    <a:pt x="2563" y="167"/>
                  </a:lnTo>
                  <a:lnTo>
                    <a:pt x="2563" y="169"/>
                  </a:lnTo>
                  <a:lnTo>
                    <a:pt x="2561" y="171"/>
                  </a:lnTo>
                  <a:lnTo>
                    <a:pt x="2559" y="171"/>
                  </a:lnTo>
                  <a:lnTo>
                    <a:pt x="2556" y="171"/>
                  </a:lnTo>
                  <a:lnTo>
                    <a:pt x="2549" y="173"/>
                  </a:lnTo>
                  <a:lnTo>
                    <a:pt x="2547" y="169"/>
                  </a:lnTo>
                  <a:lnTo>
                    <a:pt x="2545" y="167"/>
                  </a:lnTo>
                  <a:lnTo>
                    <a:pt x="2545" y="166"/>
                  </a:lnTo>
                  <a:lnTo>
                    <a:pt x="2542" y="164"/>
                  </a:lnTo>
                  <a:lnTo>
                    <a:pt x="2542" y="169"/>
                  </a:lnTo>
                  <a:lnTo>
                    <a:pt x="2551" y="180"/>
                  </a:lnTo>
                  <a:lnTo>
                    <a:pt x="2558" y="195"/>
                  </a:lnTo>
                  <a:lnTo>
                    <a:pt x="2561" y="211"/>
                  </a:lnTo>
                  <a:lnTo>
                    <a:pt x="2556" y="215"/>
                  </a:lnTo>
                  <a:lnTo>
                    <a:pt x="2552" y="216"/>
                  </a:lnTo>
                  <a:lnTo>
                    <a:pt x="2551" y="220"/>
                  </a:lnTo>
                  <a:lnTo>
                    <a:pt x="2549" y="223"/>
                  </a:lnTo>
                  <a:lnTo>
                    <a:pt x="2549" y="225"/>
                  </a:lnTo>
                  <a:lnTo>
                    <a:pt x="2547" y="229"/>
                  </a:lnTo>
                  <a:lnTo>
                    <a:pt x="2545" y="230"/>
                  </a:lnTo>
                  <a:lnTo>
                    <a:pt x="2540" y="232"/>
                  </a:lnTo>
                  <a:lnTo>
                    <a:pt x="2535" y="234"/>
                  </a:lnTo>
                  <a:lnTo>
                    <a:pt x="2533" y="232"/>
                  </a:lnTo>
                  <a:lnTo>
                    <a:pt x="2531" y="232"/>
                  </a:lnTo>
                  <a:lnTo>
                    <a:pt x="2531" y="232"/>
                  </a:lnTo>
                  <a:lnTo>
                    <a:pt x="2530" y="230"/>
                  </a:lnTo>
                  <a:lnTo>
                    <a:pt x="2526" y="230"/>
                  </a:lnTo>
                  <a:lnTo>
                    <a:pt x="2510" y="183"/>
                  </a:lnTo>
                  <a:lnTo>
                    <a:pt x="2507" y="181"/>
                  </a:lnTo>
                  <a:lnTo>
                    <a:pt x="2503" y="178"/>
                  </a:lnTo>
                  <a:lnTo>
                    <a:pt x="2498" y="174"/>
                  </a:lnTo>
                  <a:lnTo>
                    <a:pt x="2495" y="173"/>
                  </a:lnTo>
                  <a:lnTo>
                    <a:pt x="2491" y="169"/>
                  </a:lnTo>
                  <a:lnTo>
                    <a:pt x="2489" y="159"/>
                  </a:lnTo>
                  <a:lnTo>
                    <a:pt x="2491" y="150"/>
                  </a:lnTo>
                  <a:lnTo>
                    <a:pt x="2493" y="143"/>
                  </a:lnTo>
                  <a:lnTo>
                    <a:pt x="2493" y="136"/>
                  </a:lnTo>
                  <a:lnTo>
                    <a:pt x="2488" y="131"/>
                  </a:lnTo>
                  <a:lnTo>
                    <a:pt x="2475" y="122"/>
                  </a:lnTo>
                  <a:lnTo>
                    <a:pt x="2465" y="117"/>
                  </a:lnTo>
                  <a:lnTo>
                    <a:pt x="2456" y="115"/>
                  </a:lnTo>
                  <a:lnTo>
                    <a:pt x="2448" y="110"/>
                  </a:lnTo>
                  <a:lnTo>
                    <a:pt x="2441" y="99"/>
                  </a:lnTo>
                  <a:lnTo>
                    <a:pt x="2434" y="80"/>
                  </a:lnTo>
                  <a:lnTo>
                    <a:pt x="2420" y="84"/>
                  </a:lnTo>
                  <a:lnTo>
                    <a:pt x="2418" y="78"/>
                  </a:lnTo>
                  <a:lnTo>
                    <a:pt x="2418" y="75"/>
                  </a:lnTo>
                  <a:lnTo>
                    <a:pt x="2416" y="71"/>
                  </a:lnTo>
                  <a:lnTo>
                    <a:pt x="2414" y="68"/>
                  </a:lnTo>
                  <a:close/>
                  <a:moveTo>
                    <a:pt x="1217" y="64"/>
                  </a:moveTo>
                  <a:lnTo>
                    <a:pt x="1215" y="68"/>
                  </a:lnTo>
                  <a:lnTo>
                    <a:pt x="1212" y="71"/>
                  </a:lnTo>
                  <a:lnTo>
                    <a:pt x="1210" y="73"/>
                  </a:lnTo>
                  <a:lnTo>
                    <a:pt x="1208" y="75"/>
                  </a:lnTo>
                  <a:lnTo>
                    <a:pt x="1208" y="77"/>
                  </a:lnTo>
                  <a:lnTo>
                    <a:pt x="1210" y="78"/>
                  </a:lnTo>
                  <a:lnTo>
                    <a:pt x="1214" y="80"/>
                  </a:lnTo>
                  <a:lnTo>
                    <a:pt x="1215" y="75"/>
                  </a:lnTo>
                  <a:lnTo>
                    <a:pt x="1215" y="73"/>
                  </a:lnTo>
                  <a:lnTo>
                    <a:pt x="1217" y="70"/>
                  </a:lnTo>
                  <a:lnTo>
                    <a:pt x="1219" y="68"/>
                  </a:lnTo>
                  <a:lnTo>
                    <a:pt x="1220" y="64"/>
                  </a:lnTo>
                  <a:lnTo>
                    <a:pt x="1217" y="64"/>
                  </a:lnTo>
                  <a:close/>
                  <a:moveTo>
                    <a:pt x="2654" y="49"/>
                  </a:moveTo>
                  <a:lnTo>
                    <a:pt x="2650" y="57"/>
                  </a:lnTo>
                  <a:lnTo>
                    <a:pt x="2643" y="70"/>
                  </a:lnTo>
                  <a:lnTo>
                    <a:pt x="2634" y="84"/>
                  </a:lnTo>
                  <a:lnTo>
                    <a:pt x="2626" y="98"/>
                  </a:lnTo>
                  <a:lnTo>
                    <a:pt x="2619" y="110"/>
                  </a:lnTo>
                  <a:lnTo>
                    <a:pt x="2615" y="120"/>
                  </a:lnTo>
                  <a:lnTo>
                    <a:pt x="2615" y="126"/>
                  </a:lnTo>
                  <a:lnTo>
                    <a:pt x="2617" y="133"/>
                  </a:lnTo>
                  <a:lnTo>
                    <a:pt x="2617" y="136"/>
                  </a:lnTo>
                  <a:lnTo>
                    <a:pt x="2619" y="140"/>
                  </a:lnTo>
                  <a:lnTo>
                    <a:pt x="2622" y="141"/>
                  </a:lnTo>
                  <a:lnTo>
                    <a:pt x="2626" y="143"/>
                  </a:lnTo>
                  <a:lnTo>
                    <a:pt x="2631" y="145"/>
                  </a:lnTo>
                  <a:lnTo>
                    <a:pt x="2645" y="150"/>
                  </a:lnTo>
                  <a:lnTo>
                    <a:pt x="2659" y="148"/>
                  </a:lnTo>
                  <a:lnTo>
                    <a:pt x="2671" y="143"/>
                  </a:lnTo>
                  <a:lnTo>
                    <a:pt x="2685" y="136"/>
                  </a:lnTo>
                  <a:lnTo>
                    <a:pt x="2699" y="134"/>
                  </a:lnTo>
                  <a:lnTo>
                    <a:pt x="2713" y="134"/>
                  </a:lnTo>
                  <a:lnTo>
                    <a:pt x="2722" y="140"/>
                  </a:lnTo>
                  <a:lnTo>
                    <a:pt x="2729" y="145"/>
                  </a:lnTo>
                  <a:lnTo>
                    <a:pt x="2737" y="148"/>
                  </a:lnTo>
                  <a:lnTo>
                    <a:pt x="2758" y="152"/>
                  </a:lnTo>
                  <a:lnTo>
                    <a:pt x="2779" y="150"/>
                  </a:lnTo>
                  <a:lnTo>
                    <a:pt x="2798" y="145"/>
                  </a:lnTo>
                  <a:lnTo>
                    <a:pt x="2804" y="134"/>
                  </a:lnTo>
                  <a:lnTo>
                    <a:pt x="2798" y="134"/>
                  </a:lnTo>
                  <a:lnTo>
                    <a:pt x="2790" y="120"/>
                  </a:lnTo>
                  <a:lnTo>
                    <a:pt x="2776" y="108"/>
                  </a:lnTo>
                  <a:lnTo>
                    <a:pt x="2756" y="96"/>
                  </a:lnTo>
                  <a:lnTo>
                    <a:pt x="2737" y="85"/>
                  </a:lnTo>
                  <a:lnTo>
                    <a:pt x="2722" y="80"/>
                  </a:lnTo>
                  <a:lnTo>
                    <a:pt x="2713" y="87"/>
                  </a:lnTo>
                  <a:lnTo>
                    <a:pt x="2701" y="92"/>
                  </a:lnTo>
                  <a:lnTo>
                    <a:pt x="2692" y="91"/>
                  </a:lnTo>
                  <a:lnTo>
                    <a:pt x="2687" y="84"/>
                  </a:lnTo>
                  <a:lnTo>
                    <a:pt x="2680" y="77"/>
                  </a:lnTo>
                  <a:lnTo>
                    <a:pt x="2676" y="68"/>
                  </a:lnTo>
                  <a:lnTo>
                    <a:pt x="2688" y="64"/>
                  </a:lnTo>
                  <a:lnTo>
                    <a:pt x="2687" y="63"/>
                  </a:lnTo>
                  <a:lnTo>
                    <a:pt x="2685" y="63"/>
                  </a:lnTo>
                  <a:lnTo>
                    <a:pt x="2685" y="63"/>
                  </a:lnTo>
                  <a:lnTo>
                    <a:pt x="2683" y="63"/>
                  </a:lnTo>
                  <a:lnTo>
                    <a:pt x="2680" y="61"/>
                  </a:lnTo>
                  <a:lnTo>
                    <a:pt x="2674" y="56"/>
                  </a:lnTo>
                  <a:lnTo>
                    <a:pt x="2669" y="54"/>
                  </a:lnTo>
                  <a:lnTo>
                    <a:pt x="2662" y="51"/>
                  </a:lnTo>
                  <a:lnTo>
                    <a:pt x="2654" y="49"/>
                  </a:lnTo>
                  <a:close/>
                  <a:moveTo>
                    <a:pt x="2933" y="45"/>
                  </a:moveTo>
                  <a:lnTo>
                    <a:pt x="2922" y="54"/>
                  </a:lnTo>
                  <a:lnTo>
                    <a:pt x="2910" y="59"/>
                  </a:lnTo>
                  <a:lnTo>
                    <a:pt x="2898" y="64"/>
                  </a:lnTo>
                  <a:lnTo>
                    <a:pt x="2887" y="73"/>
                  </a:lnTo>
                  <a:lnTo>
                    <a:pt x="2880" y="84"/>
                  </a:lnTo>
                  <a:lnTo>
                    <a:pt x="2877" y="99"/>
                  </a:lnTo>
                  <a:lnTo>
                    <a:pt x="2882" y="115"/>
                  </a:lnTo>
                  <a:lnTo>
                    <a:pt x="2893" y="131"/>
                  </a:lnTo>
                  <a:lnTo>
                    <a:pt x="2903" y="147"/>
                  </a:lnTo>
                  <a:lnTo>
                    <a:pt x="2915" y="160"/>
                  </a:lnTo>
                  <a:lnTo>
                    <a:pt x="2922" y="173"/>
                  </a:lnTo>
                  <a:lnTo>
                    <a:pt x="2910" y="173"/>
                  </a:lnTo>
                  <a:lnTo>
                    <a:pt x="2910" y="195"/>
                  </a:lnTo>
                  <a:lnTo>
                    <a:pt x="2914" y="211"/>
                  </a:lnTo>
                  <a:lnTo>
                    <a:pt x="2924" y="220"/>
                  </a:lnTo>
                  <a:lnTo>
                    <a:pt x="2942" y="223"/>
                  </a:lnTo>
                  <a:lnTo>
                    <a:pt x="2968" y="222"/>
                  </a:lnTo>
                  <a:lnTo>
                    <a:pt x="2966" y="202"/>
                  </a:lnTo>
                  <a:lnTo>
                    <a:pt x="2962" y="190"/>
                  </a:lnTo>
                  <a:lnTo>
                    <a:pt x="2957" y="180"/>
                  </a:lnTo>
                  <a:lnTo>
                    <a:pt x="2955" y="169"/>
                  </a:lnTo>
                  <a:lnTo>
                    <a:pt x="2957" y="153"/>
                  </a:lnTo>
                  <a:lnTo>
                    <a:pt x="2961" y="155"/>
                  </a:lnTo>
                  <a:lnTo>
                    <a:pt x="2964" y="155"/>
                  </a:lnTo>
                  <a:lnTo>
                    <a:pt x="2968" y="155"/>
                  </a:lnTo>
                  <a:lnTo>
                    <a:pt x="2971" y="155"/>
                  </a:lnTo>
                  <a:lnTo>
                    <a:pt x="2976" y="153"/>
                  </a:lnTo>
                  <a:lnTo>
                    <a:pt x="2973" y="150"/>
                  </a:lnTo>
                  <a:lnTo>
                    <a:pt x="2969" y="148"/>
                  </a:lnTo>
                  <a:lnTo>
                    <a:pt x="2968" y="147"/>
                  </a:lnTo>
                  <a:lnTo>
                    <a:pt x="2964" y="143"/>
                  </a:lnTo>
                  <a:lnTo>
                    <a:pt x="2961" y="141"/>
                  </a:lnTo>
                  <a:lnTo>
                    <a:pt x="2959" y="143"/>
                  </a:lnTo>
                  <a:lnTo>
                    <a:pt x="2959" y="147"/>
                  </a:lnTo>
                  <a:lnTo>
                    <a:pt x="2957" y="150"/>
                  </a:lnTo>
                  <a:lnTo>
                    <a:pt x="2957" y="152"/>
                  </a:lnTo>
                  <a:lnTo>
                    <a:pt x="2955" y="153"/>
                  </a:lnTo>
                  <a:lnTo>
                    <a:pt x="2954" y="152"/>
                  </a:lnTo>
                  <a:lnTo>
                    <a:pt x="2952" y="148"/>
                  </a:lnTo>
                  <a:lnTo>
                    <a:pt x="2947" y="140"/>
                  </a:lnTo>
                  <a:lnTo>
                    <a:pt x="2942" y="131"/>
                  </a:lnTo>
                  <a:lnTo>
                    <a:pt x="2943" y="127"/>
                  </a:lnTo>
                  <a:lnTo>
                    <a:pt x="2945" y="127"/>
                  </a:lnTo>
                  <a:lnTo>
                    <a:pt x="2947" y="126"/>
                  </a:lnTo>
                  <a:lnTo>
                    <a:pt x="2948" y="122"/>
                  </a:lnTo>
                  <a:lnTo>
                    <a:pt x="2933" y="113"/>
                  </a:lnTo>
                  <a:lnTo>
                    <a:pt x="2921" y="99"/>
                  </a:lnTo>
                  <a:lnTo>
                    <a:pt x="2914" y="84"/>
                  </a:lnTo>
                  <a:lnTo>
                    <a:pt x="2933" y="82"/>
                  </a:lnTo>
                  <a:lnTo>
                    <a:pt x="2947" y="77"/>
                  </a:lnTo>
                  <a:lnTo>
                    <a:pt x="2954" y="64"/>
                  </a:lnTo>
                  <a:lnTo>
                    <a:pt x="2957" y="49"/>
                  </a:lnTo>
                  <a:lnTo>
                    <a:pt x="2952" y="47"/>
                  </a:lnTo>
                  <a:lnTo>
                    <a:pt x="2947" y="47"/>
                  </a:lnTo>
                  <a:lnTo>
                    <a:pt x="2942" y="45"/>
                  </a:lnTo>
                  <a:lnTo>
                    <a:pt x="2933" y="45"/>
                  </a:lnTo>
                  <a:close/>
                  <a:moveTo>
                    <a:pt x="2746" y="42"/>
                  </a:moveTo>
                  <a:lnTo>
                    <a:pt x="2732" y="49"/>
                  </a:lnTo>
                  <a:lnTo>
                    <a:pt x="2715" y="54"/>
                  </a:lnTo>
                  <a:lnTo>
                    <a:pt x="2715" y="68"/>
                  </a:lnTo>
                  <a:lnTo>
                    <a:pt x="2722" y="70"/>
                  </a:lnTo>
                  <a:lnTo>
                    <a:pt x="2730" y="71"/>
                  </a:lnTo>
                  <a:lnTo>
                    <a:pt x="2741" y="71"/>
                  </a:lnTo>
                  <a:lnTo>
                    <a:pt x="2741" y="64"/>
                  </a:lnTo>
                  <a:lnTo>
                    <a:pt x="2744" y="59"/>
                  </a:lnTo>
                  <a:lnTo>
                    <a:pt x="2746" y="54"/>
                  </a:lnTo>
                  <a:lnTo>
                    <a:pt x="2746" y="49"/>
                  </a:lnTo>
                  <a:lnTo>
                    <a:pt x="2746" y="45"/>
                  </a:lnTo>
                  <a:lnTo>
                    <a:pt x="2746" y="42"/>
                  </a:lnTo>
                  <a:close/>
                  <a:moveTo>
                    <a:pt x="1390" y="33"/>
                  </a:moveTo>
                  <a:lnTo>
                    <a:pt x="1393" y="42"/>
                  </a:lnTo>
                  <a:lnTo>
                    <a:pt x="1395" y="54"/>
                  </a:lnTo>
                  <a:lnTo>
                    <a:pt x="1397" y="64"/>
                  </a:lnTo>
                  <a:lnTo>
                    <a:pt x="1395" y="66"/>
                  </a:lnTo>
                  <a:lnTo>
                    <a:pt x="1393" y="66"/>
                  </a:lnTo>
                  <a:lnTo>
                    <a:pt x="1392" y="66"/>
                  </a:lnTo>
                  <a:lnTo>
                    <a:pt x="1392" y="68"/>
                  </a:lnTo>
                  <a:lnTo>
                    <a:pt x="1390" y="68"/>
                  </a:lnTo>
                  <a:lnTo>
                    <a:pt x="1383" y="68"/>
                  </a:lnTo>
                  <a:lnTo>
                    <a:pt x="1381" y="66"/>
                  </a:lnTo>
                  <a:lnTo>
                    <a:pt x="1381" y="64"/>
                  </a:lnTo>
                  <a:lnTo>
                    <a:pt x="1381" y="63"/>
                  </a:lnTo>
                  <a:lnTo>
                    <a:pt x="1379" y="63"/>
                  </a:lnTo>
                  <a:lnTo>
                    <a:pt x="1378" y="61"/>
                  </a:lnTo>
                  <a:lnTo>
                    <a:pt x="1390" y="33"/>
                  </a:lnTo>
                  <a:close/>
                  <a:moveTo>
                    <a:pt x="1002" y="0"/>
                  </a:moveTo>
                  <a:lnTo>
                    <a:pt x="994" y="12"/>
                  </a:lnTo>
                  <a:lnTo>
                    <a:pt x="985" y="23"/>
                  </a:lnTo>
                  <a:lnTo>
                    <a:pt x="980" y="38"/>
                  </a:lnTo>
                  <a:lnTo>
                    <a:pt x="990" y="37"/>
                  </a:lnTo>
                  <a:lnTo>
                    <a:pt x="997" y="40"/>
                  </a:lnTo>
                  <a:lnTo>
                    <a:pt x="1002" y="45"/>
                  </a:lnTo>
                  <a:lnTo>
                    <a:pt x="1009" y="54"/>
                  </a:lnTo>
                  <a:lnTo>
                    <a:pt x="1011" y="47"/>
                  </a:lnTo>
                  <a:lnTo>
                    <a:pt x="1011" y="42"/>
                  </a:lnTo>
                  <a:lnTo>
                    <a:pt x="1013" y="38"/>
                  </a:lnTo>
                  <a:lnTo>
                    <a:pt x="1013" y="33"/>
                  </a:lnTo>
                  <a:lnTo>
                    <a:pt x="1022" y="33"/>
                  </a:lnTo>
                  <a:lnTo>
                    <a:pt x="1027" y="45"/>
                  </a:lnTo>
                  <a:lnTo>
                    <a:pt x="1035" y="49"/>
                  </a:lnTo>
                  <a:lnTo>
                    <a:pt x="1042" y="52"/>
                  </a:lnTo>
                  <a:lnTo>
                    <a:pt x="1049" y="56"/>
                  </a:lnTo>
                  <a:lnTo>
                    <a:pt x="1056" y="64"/>
                  </a:lnTo>
                  <a:lnTo>
                    <a:pt x="1049" y="75"/>
                  </a:lnTo>
                  <a:lnTo>
                    <a:pt x="1041" y="87"/>
                  </a:lnTo>
                  <a:lnTo>
                    <a:pt x="1034" y="103"/>
                  </a:lnTo>
                  <a:lnTo>
                    <a:pt x="1028" y="117"/>
                  </a:lnTo>
                  <a:lnTo>
                    <a:pt x="1028" y="126"/>
                  </a:lnTo>
                  <a:lnTo>
                    <a:pt x="1030" y="131"/>
                  </a:lnTo>
                  <a:lnTo>
                    <a:pt x="1030" y="134"/>
                  </a:lnTo>
                  <a:lnTo>
                    <a:pt x="1032" y="136"/>
                  </a:lnTo>
                  <a:lnTo>
                    <a:pt x="1034" y="138"/>
                  </a:lnTo>
                  <a:lnTo>
                    <a:pt x="1035" y="140"/>
                  </a:lnTo>
                  <a:lnTo>
                    <a:pt x="1041" y="141"/>
                  </a:lnTo>
                  <a:lnTo>
                    <a:pt x="1041" y="138"/>
                  </a:lnTo>
                  <a:lnTo>
                    <a:pt x="1044" y="131"/>
                  </a:lnTo>
                  <a:lnTo>
                    <a:pt x="1049" y="120"/>
                  </a:lnTo>
                  <a:lnTo>
                    <a:pt x="1055" y="106"/>
                  </a:lnTo>
                  <a:lnTo>
                    <a:pt x="1060" y="94"/>
                  </a:lnTo>
                  <a:lnTo>
                    <a:pt x="1065" y="84"/>
                  </a:lnTo>
                  <a:lnTo>
                    <a:pt x="1067" y="77"/>
                  </a:lnTo>
                  <a:lnTo>
                    <a:pt x="1079" y="77"/>
                  </a:lnTo>
                  <a:lnTo>
                    <a:pt x="1081" y="96"/>
                  </a:lnTo>
                  <a:lnTo>
                    <a:pt x="1081" y="113"/>
                  </a:lnTo>
                  <a:lnTo>
                    <a:pt x="1081" y="134"/>
                  </a:lnTo>
                  <a:lnTo>
                    <a:pt x="1083" y="157"/>
                  </a:lnTo>
                  <a:lnTo>
                    <a:pt x="1105" y="160"/>
                  </a:lnTo>
                  <a:lnTo>
                    <a:pt x="1114" y="147"/>
                  </a:lnTo>
                  <a:lnTo>
                    <a:pt x="1130" y="138"/>
                  </a:lnTo>
                  <a:lnTo>
                    <a:pt x="1147" y="129"/>
                  </a:lnTo>
                  <a:lnTo>
                    <a:pt x="1165" y="122"/>
                  </a:lnTo>
                  <a:lnTo>
                    <a:pt x="1182" y="115"/>
                  </a:lnTo>
                  <a:lnTo>
                    <a:pt x="1198" y="106"/>
                  </a:lnTo>
                  <a:lnTo>
                    <a:pt x="1205" y="96"/>
                  </a:lnTo>
                  <a:lnTo>
                    <a:pt x="1201" y="96"/>
                  </a:lnTo>
                  <a:lnTo>
                    <a:pt x="1200" y="92"/>
                  </a:lnTo>
                  <a:lnTo>
                    <a:pt x="1200" y="91"/>
                  </a:lnTo>
                  <a:lnTo>
                    <a:pt x="1198" y="89"/>
                  </a:lnTo>
                  <a:lnTo>
                    <a:pt x="1198" y="89"/>
                  </a:lnTo>
                  <a:lnTo>
                    <a:pt x="1196" y="89"/>
                  </a:lnTo>
                  <a:lnTo>
                    <a:pt x="1194" y="89"/>
                  </a:lnTo>
                  <a:lnTo>
                    <a:pt x="1191" y="87"/>
                  </a:lnTo>
                  <a:lnTo>
                    <a:pt x="1184" y="92"/>
                  </a:lnTo>
                  <a:lnTo>
                    <a:pt x="1172" y="99"/>
                  </a:lnTo>
                  <a:lnTo>
                    <a:pt x="1158" y="110"/>
                  </a:lnTo>
                  <a:lnTo>
                    <a:pt x="1140" y="119"/>
                  </a:lnTo>
                  <a:lnTo>
                    <a:pt x="1124" y="129"/>
                  </a:lnTo>
                  <a:lnTo>
                    <a:pt x="1109" y="136"/>
                  </a:lnTo>
                  <a:lnTo>
                    <a:pt x="1098" y="140"/>
                  </a:lnTo>
                  <a:lnTo>
                    <a:pt x="1095" y="141"/>
                  </a:lnTo>
                  <a:lnTo>
                    <a:pt x="1093" y="140"/>
                  </a:lnTo>
                  <a:lnTo>
                    <a:pt x="1091" y="138"/>
                  </a:lnTo>
                  <a:lnTo>
                    <a:pt x="1091" y="136"/>
                  </a:lnTo>
                  <a:lnTo>
                    <a:pt x="1091" y="134"/>
                  </a:lnTo>
                  <a:lnTo>
                    <a:pt x="1090" y="131"/>
                  </a:lnTo>
                  <a:lnTo>
                    <a:pt x="1095" y="122"/>
                  </a:lnTo>
                  <a:lnTo>
                    <a:pt x="1095" y="115"/>
                  </a:lnTo>
                  <a:lnTo>
                    <a:pt x="1093" y="110"/>
                  </a:lnTo>
                  <a:lnTo>
                    <a:pt x="1091" y="101"/>
                  </a:lnTo>
                  <a:lnTo>
                    <a:pt x="1095" y="91"/>
                  </a:lnTo>
                  <a:lnTo>
                    <a:pt x="1097" y="89"/>
                  </a:lnTo>
                  <a:lnTo>
                    <a:pt x="1098" y="87"/>
                  </a:lnTo>
                  <a:lnTo>
                    <a:pt x="1100" y="85"/>
                  </a:lnTo>
                  <a:lnTo>
                    <a:pt x="1102" y="85"/>
                  </a:lnTo>
                  <a:lnTo>
                    <a:pt x="1104" y="85"/>
                  </a:lnTo>
                  <a:lnTo>
                    <a:pt x="1105" y="84"/>
                  </a:lnTo>
                  <a:lnTo>
                    <a:pt x="1107" y="82"/>
                  </a:lnTo>
                  <a:lnTo>
                    <a:pt x="1107" y="78"/>
                  </a:lnTo>
                  <a:lnTo>
                    <a:pt x="1109" y="73"/>
                  </a:lnTo>
                  <a:lnTo>
                    <a:pt x="1109" y="64"/>
                  </a:lnTo>
                  <a:lnTo>
                    <a:pt x="1100" y="59"/>
                  </a:lnTo>
                  <a:lnTo>
                    <a:pt x="1091" y="57"/>
                  </a:lnTo>
                  <a:lnTo>
                    <a:pt x="1084" y="57"/>
                  </a:lnTo>
                  <a:lnTo>
                    <a:pt x="1076" y="54"/>
                  </a:lnTo>
                  <a:lnTo>
                    <a:pt x="1063" y="45"/>
                  </a:lnTo>
                  <a:lnTo>
                    <a:pt x="1055" y="37"/>
                  </a:lnTo>
                  <a:lnTo>
                    <a:pt x="1049" y="26"/>
                  </a:lnTo>
                  <a:lnTo>
                    <a:pt x="1042" y="16"/>
                  </a:lnTo>
                  <a:lnTo>
                    <a:pt x="1034" y="9"/>
                  </a:lnTo>
                  <a:lnTo>
                    <a:pt x="1020" y="2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chemeClr val="accent1"/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0" name="CustomShape 3"/>
            <p:cNvSpPr/>
            <p:nvPr/>
          </p:nvSpPr>
          <p:spPr>
            <a:xfrm>
              <a:off x="2269440" y="1520280"/>
              <a:ext cx="4298040" cy="2156040"/>
            </a:xfrm>
            <a:custGeom>
              <a:avLst/>
              <a:gdLst/>
              <a:ahLst/>
              <a:rect l="l" t="t" r="r" b="b"/>
              <a:pathLst>
                <a:path w="4849" h="2423">
                  <a:moveTo>
                    <a:pt x="1469" y="711"/>
                  </a:moveTo>
                  <a:lnTo>
                    <a:pt x="1482" y="712"/>
                  </a:lnTo>
                  <a:lnTo>
                    <a:pt x="1490" y="714"/>
                  </a:lnTo>
                  <a:lnTo>
                    <a:pt x="1501" y="718"/>
                  </a:lnTo>
                  <a:lnTo>
                    <a:pt x="1501" y="726"/>
                  </a:lnTo>
                  <a:lnTo>
                    <a:pt x="1497" y="726"/>
                  </a:lnTo>
                  <a:lnTo>
                    <a:pt x="1494" y="728"/>
                  </a:lnTo>
                  <a:lnTo>
                    <a:pt x="1490" y="728"/>
                  </a:lnTo>
                  <a:lnTo>
                    <a:pt x="1487" y="728"/>
                  </a:lnTo>
                  <a:lnTo>
                    <a:pt x="1482" y="730"/>
                  </a:lnTo>
                  <a:lnTo>
                    <a:pt x="1478" y="725"/>
                  </a:lnTo>
                  <a:lnTo>
                    <a:pt x="1476" y="723"/>
                  </a:lnTo>
                  <a:lnTo>
                    <a:pt x="1475" y="719"/>
                  </a:lnTo>
                  <a:lnTo>
                    <a:pt x="1473" y="716"/>
                  </a:lnTo>
                  <a:lnTo>
                    <a:pt x="1469" y="711"/>
                  </a:lnTo>
                  <a:close/>
                  <a:moveTo>
                    <a:pt x="1551" y="691"/>
                  </a:moveTo>
                  <a:lnTo>
                    <a:pt x="1562" y="691"/>
                  </a:lnTo>
                  <a:lnTo>
                    <a:pt x="1562" y="705"/>
                  </a:lnTo>
                  <a:lnTo>
                    <a:pt x="1562" y="718"/>
                  </a:lnTo>
                  <a:lnTo>
                    <a:pt x="1564" y="728"/>
                  </a:lnTo>
                  <a:lnTo>
                    <a:pt x="1565" y="740"/>
                  </a:lnTo>
                  <a:lnTo>
                    <a:pt x="1585" y="740"/>
                  </a:lnTo>
                  <a:lnTo>
                    <a:pt x="1585" y="760"/>
                  </a:lnTo>
                  <a:lnTo>
                    <a:pt x="1593" y="760"/>
                  </a:lnTo>
                  <a:lnTo>
                    <a:pt x="1595" y="761"/>
                  </a:lnTo>
                  <a:lnTo>
                    <a:pt x="1597" y="761"/>
                  </a:lnTo>
                  <a:lnTo>
                    <a:pt x="1599" y="761"/>
                  </a:lnTo>
                  <a:lnTo>
                    <a:pt x="1600" y="761"/>
                  </a:lnTo>
                  <a:lnTo>
                    <a:pt x="1602" y="761"/>
                  </a:lnTo>
                  <a:lnTo>
                    <a:pt x="1604" y="763"/>
                  </a:lnTo>
                  <a:lnTo>
                    <a:pt x="1602" y="774"/>
                  </a:lnTo>
                  <a:lnTo>
                    <a:pt x="1599" y="786"/>
                  </a:lnTo>
                  <a:lnTo>
                    <a:pt x="1597" y="798"/>
                  </a:lnTo>
                  <a:lnTo>
                    <a:pt x="1593" y="798"/>
                  </a:lnTo>
                  <a:lnTo>
                    <a:pt x="1592" y="794"/>
                  </a:lnTo>
                  <a:lnTo>
                    <a:pt x="1592" y="793"/>
                  </a:lnTo>
                  <a:lnTo>
                    <a:pt x="1592" y="791"/>
                  </a:lnTo>
                  <a:lnTo>
                    <a:pt x="1590" y="789"/>
                  </a:lnTo>
                  <a:lnTo>
                    <a:pt x="1590" y="787"/>
                  </a:lnTo>
                  <a:lnTo>
                    <a:pt x="1588" y="791"/>
                  </a:lnTo>
                  <a:lnTo>
                    <a:pt x="1586" y="791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5" y="793"/>
                  </a:lnTo>
                  <a:lnTo>
                    <a:pt x="1581" y="794"/>
                  </a:lnTo>
                  <a:lnTo>
                    <a:pt x="1581" y="787"/>
                  </a:lnTo>
                  <a:lnTo>
                    <a:pt x="1583" y="786"/>
                  </a:lnTo>
                  <a:lnTo>
                    <a:pt x="1583" y="784"/>
                  </a:lnTo>
                  <a:lnTo>
                    <a:pt x="1585" y="782"/>
                  </a:lnTo>
                  <a:lnTo>
                    <a:pt x="1585" y="779"/>
                  </a:lnTo>
                  <a:lnTo>
                    <a:pt x="1585" y="775"/>
                  </a:lnTo>
                  <a:lnTo>
                    <a:pt x="1581" y="775"/>
                  </a:lnTo>
                  <a:lnTo>
                    <a:pt x="1574" y="782"/>
                  </a:lnTo>
                  <a:lnTo>
                    <a:pt x="1567" y="789"/>
                  </a:lnTo>
                  <a:lnTo>
                    <a:pt x="1558" y="794"/>
                  </a:lnTo>
                  <a:lnTo>
                    <a:pt x="1558" y="789"/>
                  </a:lnTo>
                  <a:lnTo>
                    <a:pt x="1558" y="784"/>
                  </a:lnTo>
                  <a:lnTo>
                    <a:pt x="1558" y="782"/>
                  </a:lnTo>
                  <a:lnTo>
                    <a:pt x="1557" y="781"/>
                  </a:lnTo>
                  <a:lnTo>
                    <a:pt x="1553" y="779"/>
                  </a:lnTo>
                  <a:lnTo>
                    <a:pt x="1548" y="779"/>
                  </a:lnTo>
                  <a:lnTo>
                    <a:pt x="1539" y="779"/>
                  </a:lnTo>
                  <a:lnTo>
                    <a:pt x="1536" y="779"/>
                  </a:lnTo>
                  <a:lnTo>
                    <a:pt x="1532" y="779"/>
                  </a:lnTo>
                  <a:lnTo>
                    <a:pt x="1527" y="777"/>
                  </a:lnTo>
                  <a:lnTo>
                    <a:pt x="1522" y="777"/>
                  </a:lnTo>
                  <a:lnTo>
                    <a:pt x="1517" y="775"/>
                  </a:lnTo>
                  <a:lnTo>
                    <a:pt x="1513" y="772"/>
                  </a:lnTo>
                  <a:lnTo>
                    <a:pt x="1523" y="758"/>
                  </a:lnTo>
                  <a:lnTo>
                    <a:pt x="1534" y="737"/>
                  </a:lnTo>
                  <a:lnTo>
                    <a:pt x="1541" y="714"/>
                  </a:lnTo>
                  <a:lnTo>
                    <a:pt x="1551" y="691"/>
                  </a:lnTo>
                  <a:close/>
                  <a:moveTo>
                    <a:pt x="1220" y="630"/>
                  </a:moveTo>
                  <a:lnTo>
                    <a:pt x="1235" y="630"/>
                  </a:lnTo>
                  <a:lnTo>
                    <a:pt x="1235" y="637"/>
                  </a:lnTo>
                  <a:lnTo>
                    <a:pt x="1232" y="637"/>
                  </a:lnTo>
                  <a:lnTo>
                    <a:pt x="1230" y="639"/>
                  </a:lnTo>
                  <a:lnTo>
                    <a:pt x="1229" y="639"/>
                  </a:lnTo>
                  <a:lnTo>
                    <a:pt x="1227" y="639"/>
                  </a:lnTo>
                  <a:lnTo>
                    <a:pt x="1225" y="641"/>
                  </a:lnTo>
                  <a:lnTo>
                    <a:pt x="1220" y="641"/>
                  </a:lnTo>
                  <a:lnTo>
                    <a:pt x="1220" y="630"/>
                  </a:lnTo>
                  <a:close/>
                  <a:moveTo>
                    <a:pt x="515" y="622"/>
                  </a:moveTo>
                  <a:lnTo>
                    <a:pt x="522" y="622"/>
                  </a:lnTo>
                  <a:lnTo>
                    <a:pt x="525" y="623"/>
                  </a:lnTo>
                  <a:lnTo>
                    <a:pt x="529" y="625"/>
                  </a:lnTo>
                  <a:lnTo>
                    <a:pt x="534" y="625"/>
                  </a:lnTo>
                  <a:lnTo>
                    <a:pt x="541" y="625"/>
                  </a:lnTo>
                  <a:lnTo>
                    <a:pt x="543" y="639"/>
                  </a:lnTo>
                  <a:lnTo>
                    <a:pt x="546" y="650"/>
                  </a:lnTo>
                  <a:lnTo>
                    <a:pt x="548" y="664"/>
                  </a:lnTo>
                  <a:lnTo>
                    <a:pt x="541" y="664"/>
                  </a:lnTo>
                  <a:lnTo>
                    <a:pt x="537" y="658"/>
                  </a:lnTo>
                  <a:lnTo>
                    <a:pt x="534" y="655"/>
                  </a:lnTo>
                  <a:lnTo>
                    <a:pt x="529" y="651"/>
                  </a:lnTo>
                  <a:lnTo>
                    <a:pt x="525" y="648"/>
                  </a:lnTo>
                  <a:lnTo>
                    <a:pt x="522" y="643"/>
                  </a:lnTo>
                  <a:lnTo>
                    <a:pt x="518" y="637"/>
                  </a:lnTo>
                  <a:lnTo>
                    <a:pt x="516" y="634"/>
                  </a:lnTo>
                  <a:lnTo>
                    <a:pt x="515" y="630"/>
                  </a:lnTo>
                  <a:lnTo>
                    <a:pt x="515" y="627"/>
                  </a:lnTo>
                  <a:lnTo>
                    <a:pt x="515" y="622"/>
                  </a:lnTo>
                  <a:close/>
                  <a:moveTo>
                    <a:pt x="4304" y="609"/>
                  </a:moveTo>
                  <a:lnTo>
                    <a:pt x="4306" y="611"/>
                  </a:lnTo>
                  <a:lnTo>
                    <a:pt x="4306" y="611"/>
                  </a:lnTo>
                  <a:lnTo>
                    <a:pt x="4306" y="611"/>
                  </a:lnTo>
                  <a:lnTo>
                    <a:pt x="4306" y="613"/>
                  </a:lnTo>
                  <a:lnTo>
                    <a:pt x="4307" y="613"/>
                  </a:lnTo>
                  <a:lnTo>
                    <a:pt x="4307" y="615"/>
                  </a:lnTo>
                  <a:lnTo>
                    <a:pt x="4313" y="627"/>
                  </a:lnTo>
                  <a:lnTo>
                    <a:pt x="4313" y="643"/>
                  </a:lnTo>
                  <a:lnTo>
                    <a:pt x="4313" y="658"/>
                  </a:lnTo>
                  <a:lnTo>
                    <a:pt x="4316" y="676"/>
                  </a:lnTo>
                  <a:lnTo>
                    <a:pt x="4321" y="693"/>
                  </a:lnTo>
                  <a:lnTo>
                    <a:pt x="4330" y="712"/>
                  </a:lnTo>
                  <a:lnTo>
                    <a:pt x="4335" y="733"/>
                  </a:lnTo>
                  <a:lnTo>
                    <a:pt x="4311" y="730"/>
                  </a:lnTo>
                  <a:lnTo>
                    <a:pt x="4311" y="746"/>
                  </a:lnTo>
                  <a:lnTo>
                    <a:pt x="4314" y="758"/>
                  </a:lnTo>
                  <a:lnTo>
                    <a:pt x="4316" y="770"/>
                  </a:lnTo>
                  <a:lnTo>
                    <a:pt x="4320" y="787"/>
                  </a:lnTo>
                  <a:lnTo>
                    <a:pt x="4314" y="787"/>
                  </a:lnTo>
                  <a:lnTo>
                    <a:pt x="4311" y="787"/>
                  </a:lnTo>
                  <a:lnTo>
                    <a:pt x="4306" y="789"/>
                  </a:lnTo>
                  <a:lnTo>
                    <a:pt x="4304" y="789"/>
                  </a:lnTo>
                  <a:lnTo>
                    <a:pt x="4301" y="791"/>
                  </a:lnTo>
                  <a:lnTo>
                    <a:pt x="4301" y="791"/>
                  </a:lnTo>
                  <a:lnTo>
                    <a:pt x="4297" y="781"/>
                  </a:lnTo>
                  <a:lnTo>
                    <a:pt x="4295" y="761"/>
                  </a:lnTo>
                  <a:lnTo>
                    <a:pt x="4295" y="739"/>
                  </a:lnTo>
                  <a:lnTo>
                    <a:pt x="4295" y="714"/>
                  </a:lnTo>
                  <a:lnTo>
                    <a:pt x="4295" y="691"/>
                  </a:lnTo>
                  <a:lnTo>
                    <a:pt x="4292" y="676"/>
                  </a:lnTo>
                  <a:lnTo>
                    <a:pt x="4292" y="637"/>
                  </a:lnTo>
                  <a:lnTo>
                    <a:pt x="4295" y="632"/>
                  </a:lnTo>
                  <a:lnTo>
                    <a:pt x="4297" y="629"/>
                  </a:lnTo>
                  <a:lnTo>
                    <a:pt x="4299" y="625"/>
                  </a:lnTo>
                  <a:lnTo>
                    <a:pt x="4301" y="622"/>
                  </a:lnTo>
                  <a:lnTo>
                    <a:pt x="4302" y="616"/>
                  </a:lnTo>
                  <a:lnTo>
                    <a:pt x="4304" y="609"/>
                  </a:lnTo>
                  <a:close/>
                  <a:moveTo>
                    <a:pt x="2253" y="595"/>
                  </a:moveTo>
                  <a:lnTo>
                    <a:pt x="2257" y="616"/>
                  </a:lnTo>
                  <a:lnTo>
                    <a:pt x="2255" y="637"/>
                  </a:lnTo>
                  <a:lnTo>
                    <a:pt x="2250" y="660"/>
                  </a:lnTo>
                  <a:lnTo>
                    <a:pt x="2236" y="667"/>
                  </a:lnTo>
                  <a:lnTo>
                    <a:pt x="2223" y="671"/>
                  </a:lnTo>
                  <a:lnTo>
                    <a:pt x="2204" y="672"/>
                  </a:lnTo>
                  <a:lnTo>
                    <a:pt x="2204" y="664"/>
                  </a:lnTo>
                  <a:lnTo>
                    <a:pt x="2209" y="651"/>
                  </a:lnTo>
                  <a:lnTo>
                    <a:pt x="2209" y="636"/>
                  </a:lnTo>
                  <a:lnTo>
                    <a:pt x="2208" y="618"/>
                  </a:lnTo>
                  <a:lnTo>
                    <a:pt x="2218" y="609"/>
                  </a:lnTo>
                  <a:lnTo>
                    <a:pt x="2227" y="602"/>
                  </a:lnTo>
                  <a:lnTo>
                    <a:pt x="2237" y="597"/>
                  </a:lnTo>
                  <a:lnTo>
                    <a:pt x="2253" y="595"/>
                  </a:lnTo>
                  <a:close/>
                  <a:moveTo>
                    <a:pt x="2503" y="568"/>
                  </a:moveTo>
                  <a:lnTo>
                    <a:pt x="2506" y="571"/>
                  </a:lnTo>
                  <a:lnTo>
                    <a:pt x="2508" y="573"/>
                  </a:lnTo>
                  <a:lnTo>
                    <a:pt x="2510" y="575"/>
                  </a:lnTo>
                  <a:lnTo>
                    <a:pt x="2510" y="578"/>
                  </a:lnTo>
                  <a:lnTo>
                    <a:pt x="2510" y="582"/>
                  </a:lnTo>
                  <a:lnTo>
                    <a:pt x="2511" y="587"/>
                  </a:lnTo>
                  <a:lnTo>
                    <a:pt x="2510" y="590"/>
                  </a:lnTo>
                  <a:lnTo>
                    <a:pt x="2508" y="592"/>
                  </a:lnTo>
                  <a:lnTo>
                    <a:pt x="2508" y="594"/>
                  </a:lnTo>
                  <a:lnTo>
                    <a:pt x="2508" y="595"/>
                  </a:lnTo>
                  <a:lnTo>
                    <a:pt x="2508" y="597"/>
                  </a:lnTo>
                  <a:lnTo>
                    <a:pt x="2506" y="599"/>
                  </a:lnTo>
                  <a:lnTo>
                    <a:pt x="2504" y="601"/>
                  </a:lnTo>
                  <a:lnTo>
                    <a:pt x="2503" y="601"/>
                  </a:lnTo>
                  <a:lnTo>
                    <a:pt x="2501" y="601"/>
                  </a:lnTo>
                  <a:lnTo>
                    <a:pt x="2499" y="602"/>
                  </a:lnTo>
                  <a:lnTo>
                    <a:pt x="2496" y="602"/>
                  </a:lnTo>
                  <a:lnTo>
                    <a:pt x="2490" y="590"/>
                  </a:lnTo>
                  <a:lnTo>
                    <a:pt x="2487" y="585"/>
                  </a:lnTo>
                  <a:lnTo>
                    <a:pt x="2487" y="583"/>
                  </a:lnTo>
                  <a:lnTo>
                    <a:pt x="2489" y="582"/>
                  </a:lnTo>
                  <a:lnTo>
                    <a:pt x="2496" y="578"/>
                  </a:lnTo>
                  <a:lnTo>
                    <a:pt x="2503" y="568"/>
                  </a:lnTo>
                  <a:close/>
                  <a:moveTo>
                    <a:pt x="2583" y="529"/>
                  </a:moveTo>
                  <a:lnTo>
                    <a:pt x="2588" y="531"/>
                  </a:lnTo>
                  <a:lnTo>
                    <a:pt x="2590" y="531"/>
                  </a:lnTo>
                  <a:lnTo>
                    <a:pt x="2592" y="531"/>
                  </a:lnTo>
                  <a:lnTo>
                    <a:pt x="2593" y="533"/>
                  </a:lnTo>
                  <a:lnTo>
                    <a:pt x="2595" y="533"/>
                  </a:lnTo>
                  <a:lnTo>
                    <a:pt x="2592" y="538"/>
                  </a:lnTo>
                  <a:lnTo>
                    <a:pt x="2590" y="543"/>
                  </a:lnTo>
                  <a:lnTo>
                    <a:pt x="2588" y="548"/>
                  </a:lnTo>
                  <a:lnTo>
                    <a:pt x="2585" y="554"/>
                  </a:lnTo>
                  <a:lnTo>
                    <a:pt x="2579" y="557"/>
                  </a:lnTo>
                  <a:lnTo>
                    <a:pt x="2579" y="552"/>
                  </a:lnTo>
                  <a:lnTo>
                    <a:pt x="2578" y="552"/>
                  </a:lnTo>
                  <a:lnTo>
                    <a:pt x="2578" y="550"/>
                  </a:lnTo>
                  <a:lnTo>
                    <a:pt x="2578" y="550"/>
                  </a:lnTo>
                  <a:lnTo>
                    <a:pt x="2578" y="548"/>
                  </a:lnTo>
                  <a:lnTo>
                    <a:pt x="2576" y="545"/>
                  </a:lnTo>
                  <a:lnTo>
                    <a:pt x="2579" y="541"/>
                  </a:lnTo>
                  <a:lnTo>
                    <a:pt x="2581" y="538"/>
                  </a:lnTo>
                  <a:lnTo>
                    <a:pt x="2583" y="534"/>
                  </a:lnTo>
                  <a:lnTo>
                    <a:pt x="2583" y="529"/>
                  </a:lnTo>
                  <a:close/>
                  <a:moveTo>
                    <a:pt x="246" y="526"/>
                  </a:moveTo>
                  <a:lnTo>
                    <a:pt x="251" y="534"/>
                  </a:lnTo>
                  <a:lnTo>
                    <a:pt x="251" y="541"/>
                  </a:lnTo>
                  <a:lnTo>
                    <a:pt x="246" y="550"/>
                  </a:lnTo>
                  <a:lnTo>
                    <a:pt x="239" y="555"/>
                  </a:lnTo>
                  <a:lnTo>
                    <a:pt x="232" y="559"/>
                  </a:lnTo>
                  <a:lnTo>
                    <a:pt x="230" y="561"/>
                  </a:lnTo>
                  <a:lnTo>
                    <a:pt x="227" y="557"/>
                  </a:lnTo>
                  <a:lnTo>
                    <a:pt x="225" y="554"/>
                  </a:lnTo>
                  <a:lnTo>
                    <a:pt x="223" y="548"/>
                  </a:lnTo>
                  <a:lnTo>
                    <a:pt x="223" y="543"/>
                  </a:lnTo>
                  <a:lnTo>
                    <a:pt x="221" y="538"/>
                  </a:lnTo>
                  <a:lnTo>
                    <a:pt x="234" y="533"/>
                  </a:lnTo>
                  <a:lnTo>
                    <a:pt x="237" y="531"/>
                  </a:lnTo>
                  <a:lnTo>
                    <a:pt x="242" y="529"/>
                  </a:lnTo>
                  <a:lnTo>
                    <a:pt x="246" y="526"/>
                  </a:lnTo>
                  <a:close/>
                  <a:moveTo>
                    <a:pt x="2646" y="503"/>
                  </a:moveTo>
                  <a:lnTo>
                    <a:pt x="2660" y="510"/>
                  </a:lnTo>
                  <a:lnTo>
                    <a:pt x="2660" y="515"/>
                  </a:lnTo>
                  <a:lnTo>
                    <a:pt x="2656" y="515"/>
                  </a:lnTo>
                  <a:lnTo>
                    <a:pt x="2655" y="517"/>
                  </a:lnTo>
                  <a:lnTo>
                    <a:pt x="2651" y="519"/>
                  </a:lnTo>
                  <a:lnTo>
                    <a:pt x="2649" y="522"/>
                  </a:lnTo>
                  <a:lnTo>
                    <a:pt x="2646" y="520"/>
                  </a:lnTo>
                  <a:lnTo>
                    <a:pt x="2644" y="520"/>
                  </a:lnTo>
                  <a:lnTo>
                    <a:pt x="2644" y="520"/>
                  </a:lnTo>
                  <a:lnTo>
                    <a:pt x="2642" y="519"/>
                  </a:lnTo>
                  <a:lnTo>
                    <a:pt x="2641" y="519"/>
                  </a:lnTo>
                  <a:lnTo>
                    <a:pt x="2641" y="515"/>
                  </a:lnTo>
                  <a:lnTo>
                    <a:pt x="2641" y="512"/>
                  </a:lnTo>
                  <a:lnTo>
                    <a:pt x="2641" y="510"/>
                  </a:lnTo>
                  <a:lnTo>
                    <a:pt x="2641" y="510"/>
                  </a:lnTo>
                  <a:lnTo>
                    <a:pt x="2642" y="506"/>
                  </a:lnTo>
                  <a:lnTo>
                    <a:pt x="2646" y="503"/>
                  </a:lnTo>
                  <a:close/>
                  <a:moveTo>
                    <a:pt x="2272" y="494"/>
                  </a:moveTo>
                  <a:lnTo>
                    <a:pt x="2290" y="496"/>
                  </a:lnTo>
                  <a:lnTo>
                    <a:pt x="2304" y="499"/>
                  </a:lnTo>
                  <a:lnTo>
                    <a:pt x="2300" y="506"/>
                  </a:lnTo>
                  <a:lnTo>
                    <a:pt x="2298" y="512"/>
                  </a:lnTo>
                  <a:lnTo>
                    <a:pt x="2295" y="517"/>
                  </a:lnTo>
                  <a:lnTo>
                    <a:pt x="2291" y="522"/>
                  </a:lnTo>
                  <a:lnTo>
                    <a:pt x="2300" y="522"/>
                  </a:lnTo>
                  <a:lnTo>
                    <a:pt x="2304" y="519"/>
                  </a:lnTo>
                  <a:lnTo>
                    <a:pt x="2305" y="517"/>
                  </a:lnTo>
                  <a:lnTo>
                    <a:pt x="2309" y="515"/>
                  </a:lnTo>
                  <a:lnTo>
                    <a:pt x="2314" y="515"/>
                  </a:lnTo>
                  <a:lnTo>
                    <a:pt x="2314" y="522"/>
                  </a:lnTo>
                  <a:lnTo>
                    <a:pt x="2319" y="534"/>
                  </a:lnTo>
                  <a:lnTo>
                    <a:pt x="2316" y="545"/>
                  </a:lnTo>
                  <a:lnTo>
                    <a:pt x="2311" y="554"/>
                  </a:lnTo>
                  <a:lnTo>
                    <a:pt x="2307" y="561"/>
                  </a:lnTo>
                  <a:lnTo>
                    <a:pt x="2316" y="569"/>
                  </a:lnTo>
                  <a:lnTo>
                    <a:pt x="2325" y="582"/>
                  </a:lnTo>
                  <a:lnTo>
                    <a:pt x="2337" y="595"/>
                  </a:lnTo>
                  <a:lnTo>
                    <a:pt x="2347" y="611"/>
                  </a:lnTo>
                  <a:lnTo>
                    <a:pt x="2356" y="629"/>
                  </a:lnTo>
                  <a:lnTo>
                    <a:pt x="2363" y="644"/>
                  </a:lnTo>
                  <a:lnTo>
                    <a:pt x="2365" y="657"/>
                  </a:lnTo>
                  <a:lnTo>
                    <a:pt x="2361" y="669"/>
                  </a:lnTo>
                  <a:lnTo>
                    <a:pt x="2353" y="676"/>
                  </a:lnTo>
                  <a:lnTo>
                    <a:pt x="2342" y="683"/>
                  </a:lnTo>
                  <a:lnTo>
                    <a:pt x="2325" y="690"/>
                  </a:lnTo>
                  <a:lnTo>
                    <a:pt x="2304" y="695"/>
                  </a:lnTo>
                  <a:lnTo>
                    <a:pt x="2285" y="700"/>
                  </a:lnTo>
                  <a:lnTo>
                    <a:pt x="2269" y="702"/>
                  </a:lnTo>
                  <a:lnTo>
                    <a:pt x="2269" y="698"/>
                  </a:lnTo>
                  <a:lnTo>
                    <a:pt x="2279" y="683"/>
                  </a:lnTo>
                  <a:lnTo>
                    <a:pt x="2288" y="667"/>
                  </a:lnTo>
                  <a:lnTo>
                    <a:pt x="2283" y="667"/>
                  </a:lnTo>
                  <a:lnTo>
                    <a:pt x="2279" y="667"/>
                  </a:lnTo>
                  <a:lnTo>
                    <a:pt x="2276" y="665"/>
                  </a:lnTo>
                  <a:lnTo>
                    <a:pt x="2276" y="664"/>
                  </a:lnTo>
                  <a:lnTo>
                    <a:pt x="2274" y="662"/>
                  </a:lnTo>
                  <a:lnTo>
                    <a:pt x="2274" y="658"/>
                  </a:lnTo>
                  <a:lnTo>
                    <a:pt x="2272" y="653"/>
                  </a:lnTo>
                  <a:lnTo>
                    <a:pt x="2285" y="650"/>
                  </a:lnTo>
                  <a:lnTo>
                    <a:pt x="2281" y="646"/>
                  </a:lnTo>
                  <a:lnTo>
                    <a:pt x="2281" y="644"/>
                  </a:lnTo>
                  <a:lnTo>
                    <a:pt x="2279" y="643"/>
                  </a:lnTo>
                  <a:lnTo>
                    <a:pt x="2279" y="643"/>
                  </a:lnTo>
                  <a:lnTo>
                    <a:pt x="2279" y="641"/>
                  </a:lnTo>
                  <a:lnTo>
                    <a:pt x="2281" y="637"/>
                  </a:lnTo>
                  <a:lnTo>
                    <a:pt x="2283" y="630"/>
                  </a:lnTo>
                  <a:lnTo>
                    <a:pt x="2288" y="625"/>
                  </a:lnTo>
                  <a:lnTo>
                    <a:pt x="2291" y="622"/>
                  </a:lnTo>
                  <a:lnTo>
                    <a:pt x="2298" y="618"/>
                  </a:lnTo>
                  <a:lnTo>
                    <a:pt x="2304" y="615"/>
                  </a:lnTo>
                  <a:lnTo>
                    <a:pt x="2302" y="611"/>
                  </a:lnTo>
                  <a:lnTo>
                    <a:pt x="2302" y="609"/>
                  </a:lnTo>
                  <a:lnTo>
                    <a:pt x="2302" y="609"/>
                  </a:lnTo>
                  <a:lnTo>
                    <a:pt x="2300" y="608"/>
                  </a:lnTo>
                  <a:lnTo>
                    <a:pt x="2300" y="606"/>
                  </a:lnTo>
                  <a:lnTo>
                    <a:pt x="2298" y="602"/>
                  </a:lnTo>
                  <a:lnTo>
                    <a:pt x="2297" y="602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5" y="601"/>
                  </a:lnTo>
                  <a:lnTo>
                    <a:pt x="2291" y="599"/>
                  </a:lnTo>
                  <a:lnTo>
                    <a:pt x="2288" y="597"/>
                  </a:lnTo>
                  <a:lnTo>
                    <a:pt x="2286" y="597"/>
                  </a:lnTo>
                  <a:lnTo>
                    <a:pt x="2283" y="597"/>
                  </a:lnTo>
                  <a:lnTo>
                    <a:pt x="2279" y="595"/>
                  </a:lnTo>
                  <a:lnTo>
                    <a:pt x="2276" y="595"/>
                  </a:lnTo>
                  <a:lnTo>
                    <a:pt x="2276" y="594"/>
                  </a:lnTo>
                  <a:lnTo>
                    <a:pt x="2274" y="592"/>
                  </a:lnTo>
                  <a:lnTo>
                    <a:pt x="2274" y="590"/>
                  </a:lnTo>
                  <a:lnTo>
                    <a:pt x="2274" y="587"/>
                  </a:lnTo>
                  <a:lnTo>
                    <a:pt x="2272" y="583"/>
                  </a:lnTo>
                  <a:lnTo>
                    <a:pt x="2274" y="582"/>
                  </a:lnTo>
                  <a:lnTo>
                    <a:pt x="2274" y="580"/>
                  </a:lnTo>
                  <a:lnTo>
                    <a:pt x="2276" y="578"/>
                  </a:lnTo>
                  <a:lnTo>
                    <a:pt x="2276" y="576"/>
                  </a:lnTo>
                  <a:lnTo>
                    <a:pt x="2276" y="573"/>
                  </a:lnTo>
                  <a:lnTo>
                    <a:pt x="2272" y="573"/>
                  </a:lnTo>
                  <a:lnTo>
                    <a:pt x="2271" y="576"/>
                  </a:lnTo>
                  <a:lnTo>
                    <a:pt x="2271" y="578"/>
                  </a:lnTo>
                  <a:lnTo>
                    <a:pt x="2271" y="580"/>
                  </a:lnTo>
                  <a:lnTo>
                    <a:pt x="2269" y="580"/>
                  </a:lnTo>
                  <a:lnTo>
                    <a:pt x="2267" y="582"/>
                  </a:lnTo>
                  <a:lnTo>
                    <a:pt x="2265" y="583"/>
                  </a:lnTo>
                  <a:lnTo>
                    <a:pt x="2262" y="566"/>
                  </a:lnTo>
                  <a:lnTo>
                    <a:pt x="2258" y="550"/>
                  </a:lnTo>
                  <a:lnTo>
                    <a:pt x="2257" y="538"/>
                  </a:lnTo>
                  <a:lnTo>
                    <a:pt x="2260" y="529"/>
                  </a:lnTo>
                  <a:lnTo>
                    <a:pt x="2265" y="520"/>
                  </a:lnTo>
                  <a:lnTo>
                    <a:pt x="2271" y="510"/>
                  </a:lnTo>
                  <a:lnTo>
                    <a:pt x="2272" y="494"/>
                  </a:lnTo>
                  <a:close/>
                  <a:moveTo>
                    <a:pt x="29" y="458"/>
                  </a:moveTo>
                  <a:lnTo>
                    <a:pt x="49" y="458"/>
                  </a:lnTo>
                  <a:lnTo>
                    <a:pt x="49" y="465"/>
                  </a:lnTo>
                  <a:lnTo>
                    <a:pt x="45" y="465"/>
                  </a:lnTo>
                  <a:lnTo>
                    <a:pt x="45" y="468"/>
                  </a:lnTo>
                  <a:lnTo>
                    <a:pt x="40" y="466"/>
                  </a:lnTo>
                  <a:lnTo>
                    <a:pt x="36" y="463"/>
                  </a:lnTo>
                  <a:lnTo>
                    <a:pt x="33" y="461"/>
                  </a:lnTo>
                  <a:lnTo>
                    <a:pt x="29" y="458"/>
                  </a:lnTo>
                  <a:close/>
                  <a:moveTo>
                    <a:pt x="1239" y="403"/>
                  </a:moveTo>
                  <a:lnTo>
                    <a:pt x="1244" y="407"/>
                  </a:lnTo>
                  <a:lnTo>
                    <a:pt x="1249" y="412"/>
                  </a:lnTo>
                  <a:lnTo>
                    <a:pt x="1253" y="419"/>
                  </a:lnTo>
                  <a:lnTo>
                    <a:pt x="1255" y="426"/>
                  </a:lnTo>
                  <a:lnTo>
                    <a:pt x="1251" y="426"/>
                  </a:lnTo>
                  <a:lnTo>
                    <a:pt x="1248" y="428"/>
                  </a:lnTo>
                  <a:lnTo>
                    <a:pt x="1246" y="428"/>
                  </a:lnTo>
                  <a:lnTo>
                    <a:pt x="1241" y="430"/>
                  </a:lnTo>
                  <a:lnTo>
                    <a:pt x="1235" y="430"/>
                  </a:lnTo>
                  <a:lnTo>
                    <a:pt x="1235" y="426"/>
                  </a:lnTo>
                  <a:lnTo>
                    <a:pt x="1234" y="426"/>
                  </a:lnTo>
                  <a:lnTo>
                    <a:pt x="1234" y="424"/>
                  </a:lnTo>
                  <a:lnTo>
                    <a:pt x="1234" y="424"/>
                  </a:lnTo>
                  <a:lnTo>
                    <a:pt x="1232" y="423"/>
                  </a:lnTo>
                  <a:lnTo>
                    <a:pt x="1234" y="419"/>
                  </a:lnTo>
                  <a:lnTo>
                    <a:pt x="1234" y="417"/>
                  </a:lnTo>
                  <a:lnTo>
                    <a:pt x="1234" y="417"/>
                  </a:lnTo>
                  <a:lnTo>
                    <a:pt x="1234" y="416"/>
                  </a:lnTo>
                  <a:lnTo>
                    <a:pt x="1235" y="414"/>
                  </a:lnTo>
                  <a:lnTo>
                    <a:pt x="1239" y="403"/>
                  </a:lnTo>
                  <a:close/>
                  <a:moveTo>
                    <a:pt x="1209" y="391"/>
                  </a:moveTo>
                  <a:lnTo>
                    <a:pt x="1213" y="395"/>
                  </a:lnTo>
                  <a:lnTo>
                    <a:pt x="1215" y="397"/>
                  </a:lnTo>
                  <a:lnTo>
                    <a:pt x="1215" y="398"/>
                  </a:lnTo>
                  <a:lnTo>
                    <a:pt x="1216" y="402"/>
                  </a:lnTo>
                  <a:lnTo>
                    <a:pt x="1216" y="405"/>
                  </a:lnTo>
                  <a:lnTo>
                    <a:pt x="1216" y="410"/>
                  </a:lnTo>
                  <a:lnTo>
                    <a:pt x="1213" y="410"/>
                  </a:lnTo>
                  <a:lnTo>
                    <a:pt x="1213" y="414"/>
                  </a:lnTo>
                  <a:lnTo>
                    <a:pt x="1206" y="412"/>
                  </a:lnTo>
                  <a:lnTo>
                    <a:pt x="1199" y="410"/>
                  </a:lnTo>
                  <a:lnTo>
                    <a:pt x="1194" y="407"/>
                  </a:lnTo>
                  <a:lnTo>
                    <a:pt x="1190" y="407"/>
                  </a:lnTo>
                  <a:lnTo>
                    <a:pt x="1190" y="403"/>
                  </a:lnTo>
                  <a:lnTo>
                    <a:pt x="1197" y="400"/>
                  </a:lnTo>
                  <a:lnTo>
                    <a:pt x="1204" y="397"/>
                  </a:lnTo>
                  <a:lnTo>
                    <a:pt x="1209" y="391"/>
                  </a:lnTo>
                  <a:close/>
                  <a:moveTo>
                    <a:pt x="1286" y="360"/>
                  </a:moveTo>
                  <a:lnTo>
                    <a:pt x="1290" y="362"/>
                  </a:lnTo>
                  <a:lnTo>
                    <a:pt x="1290" y="362"/>
                  </a:lnTo>
                  <a:lnTo>
                    <a:pt x="1291" y="363"/>
                  </a:lnTo>
                  <a:lnTo>
                    <a:pt x="1291" y="363"/>
                  </a:lnTo>
                  <a:lnTo>
                    <a:pt x="1293" y="365"/>
                  </a:lnTo>
                  <a:lnTo>
                    <a:pt x="1297" y="365"/>
                  </a:lnTo>
                  <a:lnTo>
                    <a:pt x="1297" y="367"/>
                  </a:lnTo>
                  <a:lnTo>
                    <a:pt x="1297" y="369"/>
                  </a:lnTo>
                  <a:lnTo>
                    <a:pt x="1295" y="370"/>
                  </a:lnTo>
                  <a:lnTo>
                    <a:pt x="1295" y="370"/>
                  </a:lnTo>
                  <a:lnTo>
                    <a:pt x="1293" y="372"/>
                  </a:lnTo>
                  <a:lnTo>
                    <a:pt x="1291" y="374"/>
                  </a:lnTo>
                  <a:lnTo>
                    <a:pt x="1290" y="374"/>
                  </a:lnTo>
                  <a:lnTo>
                    <a:pt x="1288" y="376"/>
                  </a:lnTo>
                  <a:lnTo>
                    <a:pt x="1286" y="376"/>
                  </a:lnTo>
                  <a:lnTo>
                    <a:pt x="1283" y="376"/>
                  </a:lnTo>
                  <a:lnTo>
                    <a:pt x="1283" y="370"/>
                  </a:lnTo>
                  <a:lnTo>
                    <a:pt x="1283" y="367"/>
                  </a:lnTo>
                  <a:lnTo>
                    <a:pt x="1284" y="365"/>
                  </a:lnTo>
                  <a:lnTo>
                    <a:pt x="1286" y="360"/>
                  </a:lnTo>
                  <a:close/>
                  <a:moveTo>
                    <a:pt x="0" y="341"/>
                  </a:moveTo>
                  <a:lnTo>
                    <a:pt x="17" y="344"/>
                  </a:lnTo>
                  <a:lnTo>
                    <a:pt x="29" y="349"/>
                  </a:lnTo>
                  <a:lnTo>
                    <a:pt x="38" y="360"/>
                  </a:lnTo>
                  <a:lnTo>
                    <a:pt x="35" y="363"/>
                  </a:lnTo>
                  <a:lnTo>
                    <a:pt x="31" y="363"/>
                  </a:lnTo>
                  <a:lnTo>
                    <a:pt x="29" y="365"/>
                  </a:lnTo>
                  <a:lnTo>
                    <a:pt x="28" y="367"/>
                  </a:lnTo>
                  <a:lnTo>
                    <a:pt x="22" y="369"/>
                  </a:lnTo>
                  <a:lnTo>
                    <a:pt x="19" y="365"/>
                  </a:lnTo>
                  <a:lnTo>
                    <a:pt x="14" y="362"/>
                  </a:lnTo>
                  <a:lnTo>
                    <a:pt x="10" y="358"/>
                  </a:lnTo>
                  <a:lnTo>
                    <a:pt x="5" y="356"/>
                  </a:lnTo>
                  <a:lnTo>
                    <a:pt x="3" y="355"/>
                  </a:lnTo>
                  <a:lnTo>
                    <a:pt x="0" y="351"/>
                  </a:lnTo>
                  <a:lnTo>
                    <a:pt x="0" y="348"/>
                  </a:lnTo>
                  <a:lnTo>
                    <a:pt x="0" y="341"/>
                  </a:lnTo>
                  <a:close/>
                  <a:moveTo>
                    <a:pt x="1178" y="299"/>
                  </a:moveTo>
                  <a:lnTo>
                    <a:pt x="1178" y="307"/>
                  </a:lnTo>
                  <a:lnTo>
                    <a:pt x="1180" y="311"/>
                  </a:lnTo>
                  <a:lnTo>
                    <a:pt x="1181" y="314"/>
                  </a:lnTo>
                  <a:lnTo>
                    <a:pt x="1181" y="320"/>
                  </a:lnTo>
                  <a:lnTo>
                    <a:pt x="1181" y="327"/>
                  </a:lnTo>
                  <a:lnTo>
                    <a:pt x="1201" y="327"/>
                  </a:lnTo>
                  <a:lnTo>
                    <a:pt x="1218" y="346"/>
                  </a:lnTo>
                  <a:lnTo>
                    <a:pt x="1235" y="365"/>
                  </a:lnTo>
                  <a:lnTo>
                    <a:pt x="1235" y="367"/>
                  </a:lnTo>
                  <a:lnTo>
                    <a:pt x="1234" y="369"/>
                  </a:lnTo>
                  <a:lnTo>
                    <a:pt x="1234" y="370"/>
                  </a:lnTo>
                  <a:lnTo>
                    <a:pt x="1234" y="370"/>
                  </a:lnTo>
                  <a:lnTo>
                    <a:pt x="1232" y="372"/>
                  </a:lnTo>
                  <a:lnTo>
                    <a:pt x="1229" y="376"/>
                  </a:lnTo>
                  <a:lnTo>
                    <a:pt x="1227" y="377"/>
                  </a:lnTo>
                  <a:lnTo>
                    <a:pt x="1225" y="379"/>
                  </a:lnTo>
                  <a:lnTo>
                    <a:pt x="1223" y="379"/>
                  </a:lnTo>
                  <a:lnTo>
                    <a:pt x="1218" y="379"/>
                  </a:lnTo>
                  <a:lnTo>
                    <a:pt x="1213" y="381"/>
                  </a:lnTo>
                  <a:lnTo>
                    <a:pt x="1213" y="376"/>
                  </a:lnTo>
                  <a:lnTo>
                    <a:pt x="1213" y="370"/>
                  </a:lnTo>
                  <a:lnTo>
                    <a:pt x="1213" y="367"/>
                  </a:lnTo>
                  <a:lnTo>
                    <a:pt x="1213" y="365"/>
                  </a:lnTo>
                  <a:lnTo>
                    <a:pt x="1209" y="362"/>
                  </a:lnTo>
                  <a:lnTo>
                    <a:pt x="1206" y="360"/>
                  </a:lnTo>
                  <a:lnTo>
                    <a:pt x="1201" y="356"/>
                  </a:lnTo>
                  <a:lnTo>
                    <a:pt x="1195" y="370"/>
                  </a:lnTo>
                  <a:lnTo>
                    <a:pt x="1185" y="379"/>
                  </a:lnTo>
                  <a:lnTo>
                    <a:pt x="1171" y="384"/>
                  </a:lnTo>
                  <a:lnTo>
                    <a:pt x="1171" y="379"/>
                  </a:lnTo>
                  <a:lnTo>
                    <a:pt x="1171" y="376"/>
                  </a:lnTo>
                  <a:lnTo>
                    <a:pt x="1173" y="372"/>
                  </a:lnTo>
                  <a:lnTo>
                    <a:pt x="1171" y="369"/>
                  </a:lnTo>
                  <a:lnTo>
                    <a:pt x="1169" y="365"/>
                  </a:lnTo>
                  <a:lnTo>
                    <a:pt x="1167" y="360"/>
                  </a:lnTo>
                  <a:lnTo>
                    <a:pt x="1162" y="358"/>
                  </a:lnTo>
                  <a:lnTo>
                    <a:pt x="1159" y="356"/>
                  </a:lnTo>
                  <a:lnTo>
                    <a:pt x="1155" y="356"/>
                  </a:lnTo>
                  <a:lnTo>
                    <a:pt x="1152" y="355"/>
                  </a:lnTo>
                  <a:lnTo>
                    <a:pt x="1150" y="355"/>
                  </a:lnTo>
                  <a:lnTo>
                    <a:pt x="1146" y="353"/>
                  </a:lnTo>
                  <a:lnTo>
                    <a:pt x="1143" y="349"/>
                  </a:lnTo>
                  <a:lnTo>
                    <a:pt x="1153" y="337"/>
                  </a:lnTo>
                  <a:lnTo>
                    <a:pt x="1160" y="323"/>
                  </a:lnTo>
                  <a:lnTo>
                    <a:pt x="1167" y="309"/>
                  </a:lnTo>
                  <a:lnTo>
                    <a:pt x="1178" y="299"/>
                  </a:lnTo>
                  <a:close/>
                  <a:moveTo>
                    <a:pt x="2150" y="269"/>
                  </a:moveTo>
                  <a:lnTo>
                    <a:pt x="2152" y="273"/>
                  </a:lnTo>
                  <a:lnTo>
                    <a:pt x="2154" y="276"/>
                  </a:lnTo>
                  <a:lnTo>
                    <a:pt x="2155" y="278"/>
                  </a:lnTo>
                  <a:lnTo>
                    <a:pt x="2155" y="281"/>
                  </a:lnTo>
                  <a:lnTo>
                    <a:pt x="2157" y="285"/>
                  </a:lnTo>
                  <a:lnTo>
                    <a:pt x="2157" y="292"/>
                  </a:lnTo>
                  <a:lnTo>
                    <a:pt x="2157" y="297"/>
                  </a:lnTo>
                  <a:lnTo>
                    <a:pt x="2159" y="311"/>
                  </a:lnTo>
                  <a:lnTo>
                    <a:pt x="2161" y="327"/>
                  </a:lnTo>
                  <a:lnTo>
                    <a:pt x="2161" y="341"/>
                  </a:lnTo>
                  <a:lnTo>
                    <a:pt x="2141" y="351"/>
                  </a:lnTo>
                  <a:lnTo>
                    <a:pt x="2119" y="360"/>
                  </a:lnTo>
                  <a:lnTo>
                    <a:pt x="2098" y="370"/>
                  </a:lnTo>
                  <a:lnTo>
                    <a:pt x="2080" y="384"/>
                  </a:lnTo>
                  <a:lnTo>
                    <a:pt x="2075" y="381"/>
                  </a:lnTo>
                  <a:lnTo>
                    <a:pt x="2066" y="377"/>
                  </a:lnTo>
                  <a:lnTo>
                    <a:pt x="2054" y="370"/>
                  </a:lnTo>
                  <a:lnTo>
                    <a:pt x="2044" y="365"/>
                  </a:lnTo>
                  <a:lnTo>
                    <a:pt x="2035" y="360"/>
                  </a:lnTo>
                  <a:lnTo>
                    <a:pt x="2031" y="356"/>
                  </a:lnTo>
                  <a:lnTo>
                    <a:pt x="2033" y="355"/>
                  </a:lnTo>
                  <a:lnTo>
                    <a:pt x="2035" y="353"/>
                  </a:lnTo>
                  <a:lnTo>
                    <a:pt x="2035" y="353"/>
                  </a:lnTo>
                  <a:lnTo>
                    <a:pt x="2037" y="351"/>
                  </a:lnTo>
                  <a:lnTo>
                    <a:pt x="2037" y="349"/>
                  </a:lnTo>
                  <a:lnTo>
                    <a:pt x="2038" y="346"/>
                  </a:lnTo>
                  <a:lnTo>
                    <a:pt x="2033" y="342"/>
                  </a:lnTo>
                  <a:lnTo>
                    <a:pt x="2026" y="341"/>
                  </a:lnTo>
                  <a:lnTo>
                    <a:pt x="2021" y="337"/>
                  </a:lnTo>
                  <a:lnTo>
                    <a:pt x="2016" y="334"/>
                  </a:lnTo>
                  <a:lnTo>
                    <a:pt x="2019" y="334"/>
                  </a:lnTo>
                  <a:lnTo>
                    <a:pt x="2023" y="330"/>
                  </a:lnTo>
                  <a:lnTo>
                    <a:pt x="2024" y="328"/>
                  </a:lnTo>
                  <a:lnTo>
                    <a:pt x="2026" y="328"/>
                  </a:lnTo>
                  <a:lnTo>
                    <a:pt x="2028" y="327"/>
                  </a:lnTo>
                  <a:lnTo>
                    <a:pt x="2033" y="327"/>
                  </a:lnTo>
                  <a:lnTo>
                    <a:pt x="2038" y="327"/>
                  </a:lnTo>
                  <a:lnTo>
                    <a:pt x="2038" y="314"/>
                  </a:lnTo>
                  <a:lnTo>
                    <a:pt x="2012" y="314"/>
                  </a:lnTo>
                  <a:lnTo>
                    <a:pt x="2007" y="304"/>
                  </a:lnTo>
                  <a:lnTo>
                    <a:pt x="2016" y="297"/>
                  </a:lnTo>
                  <a:lnTo>
                    <a:pt x="2023" y="290"/>
                  </a:lnTo>
                  <a:lnTo>
                    <a:pt x="2031" y="287"/>
                  </a:lnTo>
                  <a:lnTo>
                    <a:pt x="2045" y="283"/>
                  </a:lnTo>
                  <a:lnTo>
                    <a:pt x="2051" y="288"/>
                  </a:lnTo>
                  <a:lnTo>
                    <a:pt x="2054" y="294"/>
                  </a:lnTo>
                  <a:lnTo>
                    <a:pt x="2058" y="297"/>
                  </a:lnTo>
                  <a:lnTo>
                    <a:pt x="2061" y="304"/>
                  </a:lnTo>
                  <a:lnTo>
                    <a:pt x="2072" y="295"/>
                  </a:lnTo>
                  <a:lnTo>
                    <a:pt x="2082" y="288"/>
                  </a:lnTo>
                  <a:lnTo>
                    <a:pt x="2096" y="283"/>
                  </a:lnTo>
                  <a:lnTo>
                    <a:pt x="2098" y="288"/>
                  </a:lnTo>
                  <a:lnTo>
                    <a:pt x="2101" y="290"/>
                  </a:lnTo>
                  <a:lnTo>
                    <a:pt x="2101" y="292"/>
                  </a:lnTo>
                  <a:lnTo>
                    <a:pt x="2103" y="292"/>
                  </a:lnTo>
                  <a:lnTo>
                    <a:pt x="2105" y="292"/>
                  </a:lnTo>
                  <a:lnTo>
                    <a:pt x="2108" y="292"/>
                  </a:lnTo>
                  <a:lnTo>
                    <a:pt x="2117" y="287"/>
                  </a:lnTo>
                  <a:lnTo>
                    <a:pt x="2122" y="281"/>
                  </a:lnTo>
                  <a:lnTo>
                    <a:pt x="2129" y="276"/>
                  </a:lnTo>
                  <a:lnTo>
                    <a:pt x="2136" y="271"/>
                  </a:lnTo>
                  <a:lnTo>
                    <a:pt x="2150" y="269"/>
                  </a:lnTo>
                  <a:close/>
                  <a:moveTo>
                    <a:pt x="1302" y="206"/>
                  </a:moveTo>
                  <a:lnTo>
                    <a:pt x="1305" y="208"/>
                  </a:lnTo>
                  <a:lnTo>
                    <a:pt x="1307" y="210"/>
                  </a:lnTo>
                  <a:lnTo>
                    <a:pt x="1309" y="210"/>
                  </a:lnTo>
                  <a:lnTo>
                    <a:pt x="1311" y="211"/>
                  </a:lnTo>
                  <a:lnTo>
                    <a:pt x="1311" y="213"/>
                  </a:lnTo>
                  <a:lnTo>
                    <a:pt x="1311" y="215"/>
                  </a:lnTo>
                  <a:lnTo>
                    <a:pt x="1312" y="218"/>
                  </a:lnTo>
                  <a:lnTo>
                    <a:pt x="1316" y="224"/>
                  </a:lnTo>
                  <a:lnTo>
                    <a:pt x="1318" y="229"/>
                  </a:lnTo>
                  <a:lnTo>
                    <a:pt x="1319" y="234"/>
                  </a:lnTo>
                  <a:lnTo>
                    <a:pt x="1321" y="241"/>
                  </a:lnTo>
                  <a:lnTo>
                    <a:pt x="1316" y="243"/>
                  </a:lnTo>
                  <a:lnTo>
                    <a:pt x="1311" y="245"/>
                  </a:lnTo>
                  <a:lnTo>
                    <a:pt x="1305" y="245"/>
                  </a:lnTo>
                  <a:lnTo>
                    <a:pt x="1297" y="246"/>
                  </a:lnTo>
                  <a:lnTo>
                    <a:pt x="1295" y="238"/>
                  </a:lnTo>
                  <a:lnTo>
                    <a:pt x="1293" y="229"/>
                  </a:lnTo>
                  <a:lnTo>
                    <a:pt x="1293" y="218"/>
                  </a:lnTo>
                  <a:lnTo>
                    <a:pt x="1297" y="215"/>
                  </a:lnTo>
                  <a:lnTo>
                    <a:pt x="1298" y="211"/>
                  </a:lnTo>
                  <a:lnTo>
                    <a:pt x="1302" y="206"/>
                  </a:lnTo>
                  <a:close/>
                  <a:moveTo>
                    <a:pt x="1604" y="177"/>
                  </a:moveTo>
                  <a:lnTo>
                    <a:pt x="1611" y="180"/>
                  </a:lnTo>
                  <a:lnTo>
                    <a:pt x="1618" y="184"/>
                  </a:lnTo>
                  <a:lnTo>
                    <a:pt x="1621" y="187"/>
                  </a:lnTo>
                  <a:lnTo>
                    <a:pt x="1626" y="191"/>
                  </a:lnTo>
                  <a:lnTo>
                    <a:pt x="1632" y="196"/>
                  </a:lnTo>
                  <a:lnTo>
                    <a:pt x="1630" y="199"/>
                  </a:lnTo>
                  <a:lnTo>
                    <a:pt x="1630" y="199"/>
                  </a:lnTo>
                  <a:lnTo>
                    <a:pt x="1630" y="201"/>
                  </a:lnTo>
                  <a:lnTo>
                    <a:pt x="1628" y="201"/>
                  </a:lnTo>
                  <a:lnTo>
                    <a:pt x="1628" y="203"/>
                  </a:lnTo>
                  <a:lnTo>
                    <a:pt x="1625" y="206"/>
                  </a:lnTo>
                  <a:lnTo>
                    <a:pt x="1625" y="208"/>
                  </a:lnTo>
                  <a:lnTo>
                    <a:pt x="1623" y="208"/>
                  </a:lnTo>
                  <a:lnTo>
                    <a:pt x="1621" y="208"/>
                  </a:lnTo>
                  <a:lnTo>
                    <a:pt x="1619" y="210"/>
                  </a:lnTo>
                  <a:lnTo>
                    <a:pt x="1616" y="211"/>
                  </a:lnTo>
                  <a:lnTo>
                    <a:pt x="1611" y="206"/>
                  </a:lnTo>
                  <a:lnTo>
                    <a:pt x="1606" y="201"/>
                  </a:lnTo>
                  <a:lnTo>
                    <a:pt x="1599" y="196"/>
                  </a:lnTo>
                  <a:lnTo>
                    <a:pt x="1593" y="192"/>
                  </a:lnTo>
                  <a:lnTo>
                    <a:pt x="1597" y="180"/>
                  </a:lnTo>
                  <a:lnTo>
                    <a:pt x="1600" y="180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4" y="177"/>
                  </a:lnTo>
                  <a:close/>
                  <a:moveTo>
                    <a:pt x="2963" y="170"/>
                  </a:moveTo>
                  <a:lnTo>
                    <a:pt x="2979" y="170"/>
                  </a:lnTo>
                  <a:lnTo>
                    <a:pt x="2979" y="177"/>
                  </a:lnTo>
                  <a:lnTo>
                    <a:pt x="2976" y="177"/>
                  </a:lnTo>
                  <a:lnTo>
                    <a:pt x="2972" y="180"/>
                  </a:lnTo>
                  <a:lnTo>
                    <a:pt x="2970" y="180"/>
                  </a:lnTo>
                  <a:lnTo>
                    <a:pt x="2967" y="180"/>
                  </a:lnTo>
                  <a:lnTo>
                    <a:pt x="2967" y="178"/>
                  </a:lnTo>
                  <a:lnTo>
                    <a:pt x="2965" y="175"/>
                  </a:lnTo>
                  <a:lnTo>
                    <a:pt x="2965" y="173"/>
                  </a:lnTo>
                  <a:lnTo>
                    <a:pt x="2963" y="171"/>
                  </a:lnTo>
                  <a:lnTo>
                    <a:pt x="2963" y="170"/>
                  </a:lnTo>
                  <a:close/>
                  <a:moveTo>
                    <a:pt x="989" y="149"/>
                  </a:moveTo>
                  <a:lnTo>
                    <a:pt x="1005" y="159"/>
                  </a:lnTo>
                  <a:lnTo>
                    <a:pt x="1019" y="171"/>
                  </a:lnTo>
                  <a:lnTo>
                    <a:pt x="1033" y="184"/>
                  </a:lnTo>
                  <a:lnTo>
                    <a:pt x="1028" y="184"/>
                  </a:lnTo>
                  <a:lnTo>
                    <a:pt x="1024" y="189"/>
                  </a:lnTo>
                  <a:lnTo>
                    <a:pt x="1021" y="191"/>
                  </a:lnTo>
                  <a:lnTo>
                    <a:pt x="1016" y="191"/>
                  </a:lnTo>
                  <a:lnTo>
                    <a:pt x="1010" y="192"/>
                  </a:lnTo>
                  <a:lnTo>
                    <a:pt x="1002" y="192"/>
                  </a:lnTo>
                  <a:lnTo>
                    <a:pt x="995" y="185"/>
                  </a:lnTo>
                  <a:lnTo>
                    <a:pt x="988" y="180"/>
                  </a:lnTo>
                  <a:lnTo>
                    <a:pt x="979" y="177"/>
                  </a:lnTo>
                  <a:lnTo>
                    <a:pt x="979" y="173"/>
                  </a:lnTo>
                  <a:lnTo>
                    <a:pt x="995" y="164"/>
                  </a:lnTo>
                  <a:lnTo>
                    <a:pt x="993" y="161"/>
                  </a:lnTo>
                  <a:lnTo>
                    <a:pt x="991" y="159"/>
                  </a:lnTo>
                  <a:lnTo>
                    <a:pt x="991" y="156"/>
                  </a:lnTo>
                  <a:lnTo>
                    <a:pt x="989" y="149"/>
                  </a:lnTo>
                  <a:close/>
                  <a:moveTo>
                    <a:pt x="4822" y="100"/>
                  </a:moveTo>
                  <a:lnTo>
                    <a:pt x="4826" y="105"/>
                  </a:lnTo>
                  <a:lnTo>
                    <a:pt x="4829" y="109"/>
                  </a:lnTo>
                  <a:lnTo>
                    <a:pt x="4833" y="109"/>
                  </a:lnTo>
                  <a:lnTo>
                    <a:pt x="4835" y="110"/>
                  </a:lnTo>
                  <a:lnTo>
                    <a:pt x="4836" y="110"/>
                  </a:lnTo>
                  <a:lnTo>
                    <a:pt x="4840" y="110"/>
                  </a:lnTo>
                  <a:lnTo>
                    <a:pt x="4842" y="110"/>
                  </a:lnTo>
                  <a:lnTo>
                    <a:pt x="4843" y="110"/>
                  </a:lnTo>
                  <a:lnTo>
                    <a:pt x="4847" y="112"/>
                  </a:lnTo>
                  <a:lnTo>
                    <a:pt x="4849" y="115"/>
                  </a:lnTo>
                  <a:lnTo>
                    <a:pt x="4842" y="121"/>
                  </a:lnTo>
                  <a:lnTo>
                    <a:pt x="4835" y="126"/>
                  </a:lnTo>
                  <a:lnTo>
                    <a:pt x="4800" y="129"/>
                  </a:lnTo>
                  <a:lnTo>
                    <a:pt x="4800" y="115"/>
                  </a:lnTo>
                  <a:lnTo>
                    <a:pt x="4805" y="110"/>
                  </a:lnTo>
                  <a:lnTo>
                    <a:pt x="4810" y="107"/>
                  </a:lnTo>
                  <a:lnTo>
                    <a:pt x="4815" y="103"/>
                  </a:lnTo>
                  <a:lnTo>
                    <a:pt x="4822" y="100"/>
                  </a:lnTo>
                  <a:close/>
                  <a:moveTo>
                    <a:pt x="1063" y="72"/>
                  </a:moveTo>
                  <a:lnTo>
                    <a:pt x="1064" y="79"/>
                  </a:lnTo>
                  <a:lnTo>
                    <a:pt x="1064" y="84"/>
                  </a:lnTo>
                  <a:lnTo>
                    <a:pt x="1066" y="86"/>
                  </a:lnTo>
                  <a:lnTo>
                    <a:pt x="1068" y="88"/>
                  </a:lnTo>
                  <a:lnTo>
                    <a:pt x="1070" y="89"/>
                  </a:lnTo>
                  <a:lnTo>
                    <a:pt x="1073" y="93"/>
                  </a:lnTo>
                  <a:lnTo>
                    <a:pt x="1075" y="96"/>
                  </a:lnTo>
                  <a:lnTo>
                    <a:pt x="1073" y="100"/>
                  </a:lnTo>
                  <a:lnTo>
                    <a:pt x="1071" y="105"/>
                  </a:lnTo>
                  <a:lnTo>
                    <a:pt x="1070" y="109"/>
                  </a:lnTo>
                  <a:lnTo>
                    <a:pt x="1068" y="112"/>
                  </a:lnTo>
                  <a:lnTo>
                    <a:pt x="1066" y="119"/>
                  </a:lnTo>
                  <a:lnTo>
                    <a:pt x="1073" y="121"/>
                  </a:lnTo>
                  <a:lnTo>
                    <a:pt x="1077" y="124"/>
                  </a:lnTo>
                  <a:lnTo>
                    <a:pt x="1080" y="128"/>
                  </a:lnTo>
                  <a:lnTo>
                    <a:pt x="1082" y="131"/>
                  </a:lnTo>
                  <a:lnTo>
                    <a:pt x="1082" y="138"/>
                  </a:lnTo>
                  <a:lnTo>
                    <a:pt x="1082" y="145"/>
                  </a:lnTo>
                  <a:lnTo>
                    <a:pt x="1077" y="149"/>
                  </a:lnTo>
                  <a:lnTo>
                    <a:pt x="1073" y="152"/>
                  </a:lnTo>
                  <a:lnTo>
                    <a:pt x="1071" y="157"/>
                  </a:lnTo>
                  <a:lnTo>
                    <a:pt x="1070" y="163"/>
                  </a:lnTo>
                  <a:lnTo>
                    <a:pt x="1066" y="170"/>
                  </a:lnTo>
                  <a:lnTo>
                    <a:pt x="1091" y="170"/>
                  </a:lnTo>
                  <a:lnTo>
                    <a:pt x="1091" y="185"/>
                  </a:lnTo>
                  <a:lnTo>
                    <a:pt x="1094" y="199"/>
                  </a:lnTo>
                  <a:lnTo>
                    <a:pt x="1105" y="199"/>
                  </a:lnTo>
                  <a:lnTo>
                    <a:pt x="1110" y="194"/>
                  </a:lnTo>
                  <a:lnTo>
                    <a:pt x="1115" y="189"/>
                  </a:lnTo>
                  <a:lnTo>
                    <a:pt x="1120" y="184"/>
                  </a:lnTo>
                  <a:lnTo>
                    <a:pt x="1129" y="180"/>
                  </a:lnTo>
                  <a:lnTo>
                    <a:pt x="1129" y="191"/>
                  </a:lnTo>
                  <a:lnTo>
                    <a:pt x="1127" y="205"/>
                  </a:lnTo>
                  <a:lnTo>
                    <a:pt x="1126" y="217"/>
                  </a:lnTo>
                  <a:lnTo>
                    <a:pt x="1126" y="225"/>
                  </a:lnTo>
                  <a:lnTo>
                    <a:pt x="1124" y="231"/>
                  </a:lnTo>
                  <a:lnTo>
                    <a:pt x="1127" y="234"/>
                  </a:lnTo>
                  <a:lnTo>
                    <a:pt x="1129" y="236"/>
                  </a:lnTo>
                  <a:lnTo>
                    <a:pt x="1131" y="238"/>
                  </a:lnTo>
                  <a:lnTo>
                    <a:pt x="1134" y="239"/>
                  </a:lnTo>
                  <a:lnTo>
                    <a:pt x="1139" y="241"/>
                  </a:lnTo>
                  <a:lnTo>
                    <a:pt x="1148" y="227"/>
                  </a:lnTo>
                  <a:lnTo>
                    <a:pt x="1155" y="211"/>
                  </a:lnTo>
                  <a:lnTo>
                    <a:pt x="1155" y="199"/>
                  </a:lnTo>
                  <a:lnTo>
                    <a:pt x="1153" y="187"/>
                  </a:lnTo>
                  <a:lnTo>
                    <a:pt x="1153" y="175"/>
                  </a:lnTo>
                  <a:lnTo>
                    <a:pt x="1157" y="163"/>
                  </a:lnTo>
                  <a:lnTo>
                    <a:pt x="1167" y="154"/>
                  </a:lnTo>
                  <a:lnTo>
                    <a:pt x="1171" y="150"/>
                  </a:lnTo>
                  <a:lnTo>
                    <a:pt x="1174" y="150"/>
                  </a:lnTo>
                  <a:lnTo>
                    <a:pt x="1178" y="152"/>
                  </a:lnTo>
                  <a:lnTo>
                    <a:pt x="1181" y="154"/>
                  </a:lnTo>
                  <a:lnTo>
                    <a:pt x="1183" y="157"/>
                  </a:lnTo>
                  <a:lnTo>
                    <a:pt x="1187" y="161"/>
                  </a:lnTo>
                  <a:lnTo>
                    <a:pt x="1188" y="164"/>
                  </a:lnTo>
                  <a:lnTo>
                    <a:pt x="1192" y="166"/>
                  </a:lnTo>
                  <a:lnTo>
                    <a:pt x="1194" y="170"/>
                  </a:lnTo>
                  <a:lnTo>
                    <a:pt x="1201" y="170"/>
                  </a:lnTo>
                  <a:lnTo>
                    <a:pt x="1209" y="166"/>
                  </a:lnTo>
                  <a:lnTo>
                    <a:pt x="1218" y="164"/>
                  </a:lnTo>
                  <a:lnTo>
                    <a:pt x="1225" y="170"/>
                  </a:lnTo>
                  <a:lnTo>
                    <a:pt x="1225" y="184"/>
                  </a:lnTo>
                  <a:lnTo>
                    <a:pt x="1225" y="191"/>
                  </a:lnTo>
                  <a:lnTo>
                    <a:pt x="1223" y="203"/>
                  </a:lnTo>
                  <a:lnTo>
                    <a:pt x="1222" y="218"/>
                  </a:lnTo>
                  <a:lnTo>
                    <a:pt x="1218" y="236"/>
                  </a:lnTo>
                  <a:lnTo>
                    <a:pt x="1215" y="250"/>
                  </a:lnTo>
                  <a:lnTo>
                    <a:pt x="1213" y="260"/>
                  </a:lnTo>
                  <a:lnTo>
                    <a:pt x="1206" y="260"/>
                  </a:lnTo>
                  <a:lnTo>
                    <a:pt x="1202" y="259"/>
                  </a:lnTo>
                  <a:lnTo>
                    <a:pt x="1199" y="257"/>
                  </a:lnTo>
                  <a:lnTo>
                    <a:pt x="1195" y="255"/>
                  </a:lnTo>
                  <a:lnTo>
                    <a:pt x="1190" y="253"/>
                  </a:lnTo>
                  <a:lnTo>
                    <a:pt x="1190" y="257"/>
                  </a:lnTo>
                  <a:lnTo>
                    <a:pt x="1192" y="259"/>
                  </a:lnTo>
                  <a:lnTo>
                    <a:pt x="1194" y="260"/>
                  </a:lnTo>
                  <a:lnTo>
                    <a:pt x="1195" y="262"/>
                  </a:lnTo>
                  <a:lnTo>
                    <a:pt x="1195" y="264"/>
                  </a:lnTo>
                  <a:lnTo>
                    <a:pt x="1197" y="267"/>
                  </a:lnTo>
                  <a:lnTo>
                    <a:pt x="1197" y="273"/>
                  </a:lnTo>
                  <a:lnTo>
                    <a:pt x="1148" y="276"/>
                  </a:lnTo>
                  <a:lnTo>
                    <a:pt x="1148" y="280"/>
                  </a:lnTo>
                  <a:lnTo>
                    <a:pt x="1152" y="290"/>
                  </a:lnTo>
                  <a:lnTo>
                    <a:pt x="1150" y="301"/>
                  </a:lnTo>
                  <a:lnTo>
                    <a:pt x="1148" y="318"/>
                  </a:lnTo>
                  <a:lnTo>
                    <a:pt x="1139" y="318"/>
                  </a:lnTo>
                  <a:lnTo>
                    <a:pt x="1127" y="311"/>
                  </a:lnTo>
                  <a:lnTo>
                    <a:pt x="1110" y="307"/>
                  </a:lnTo>
                  <a:lnTo>
                    <a:pt x="1110" y="311"/>
                  </a:lnTo>
                  <a:lnTo>
                    <a:pt x="1113" y="311"/>
                  </a:lnTo>
                  <a:lnTo>
                    <a:pt x="1117" y="314"/>
                  </a:lnTo>
                  <a:lnTo>
                    <a:pt x="1119" y="316"/>
                  </a:lnTo>
                  <a:lnTo>
                    <a:pt x="1120" y="318"/>
                  </a:lnTo>
                  <a:lnTo>
                    <a:pt x="1122" y="320"/>
                  </a:lnTo>
                  <a:lnTo>
                    <a:pt x="1124" y="325"/>
                  </a:lnTo>
                  <a:lnTo>
                    <a:pt x="1124" y="330"/>
                  </a:lnTo>
                  <a:lnTo>
                    <a:pt x="1122" y="334"/>
                  </a:lnTo>
                  <a:lnTo>
                    <a:pt x="1119" y="337"/>
                  </a:lnTo>
                  <a:lnTo>
                    <a:pt x="1117" y="341"/>
                  </a:lnTo>
                  <a:lnTo>
                    <a:pt x="1108" y="348"/>
                  </a:lnTo>
                  <a:lnTo>
                    <a:pt x="1101" y="355"/>
                  </a:lnTo>
                  <a:lnTo>
                    <a:pt x="1098" y="363"/>
                  </a:lnTo>
                  <a:lnTo>
                    <a:pt x="1094" y="376"/>
                  </a:lnTo>
                  <a:lnTo>
                    <a:pt x="1087" y="376"/>
                  </a:lnTo>
                  <a:lnTo>
                    <a:pt x="1082" y="374"/>
                  </a:lnTo>
                  <a:lnTo>
                    <a:pt x="1077" y="372"/>
                  </a:lnTo>
                  <a:lnTo>
                    <a:pt x="1073" y="370"/>
                  </a:lnTo>
                  <a:lnTo>
                    <a:pt x="1066" y="369"/>
                  </a:lnTo>
                  <a:lnTo>
                    <a:pt x="1066" y="372"/>
                  </a:lnTo>
                  <a:lnTo>
                    <a:pt x="1075" y="372"/>
                  </a:lnTo>
                  <a:lnTo>
                    <a:pt x="1077" y="376"/>
                  </a:lnTo>
                  <a:lnTo>
                    <a:pt x="1078" y="379"/>
                  </a:lnTo>
                  <a:lnTo>
                    <a:pt x="1080" y="381"/>
                  </a:lnTo>
                  <a:lnTo>
                    <a:pt x="1080" y="384"/>
                  </a:lnTo>
                  <a:lnTo>
                    <a:pt x="1082" y="390"/>
                  </a:lnTo>
                  <a:lnTo>
                    <a:pt x="1082" y="395"/>
                  </a:lnTo>
                  <a:lnTo>
                    <a:pt x="1066" y="400"/>
                  </a:lnTo>
                  <a:lnTo>
                    <a:pt x="1052" y="409"/>
                  </a:lnTo>
                  <a:lnTo>
                    <a:pt x="1043" y="419"/>
                  </a:lnTo>
                  <a:lnTo>
                    <a:pt x="1037" y="435"/>
                  </a:lnTo>
                  <a:lnTo>
                    <a:pt x="1037" y="458"/>
                  </a:lnTo>
                  <a:lnTo>
                    <a:pt x="1043" y="472"/>
                  </a:lnTo>
                  <a:lnTo>
                    <a:pt x="1047" y="491"/>
                  </a:lnTo>
                  <a:lnTo>
                    <a:pt x="1047" y="510"/>
                  </a:lnTo>
                  <a:lnTo>
                    <a:pt x="1066" y="510"/>
                  </a:lnTo>
                  <a:lnTo>
                    <a:pt x="1066" y="519"/>
                  </a:lnTo>
                  <a:lnTo>
                    <a:pt x="1070" y="522"/>
                  </a:lnTo>
                  <a:lnTo>
                    <a:pt x="1070" y="526"/>
                  </a:lnTo>
                  <a:lnTo>
                    <a:pt x="1070" y="529"/>
                  </a:lnTo>
                  <a:lnTo>
                    <a:pt x="1070" y="531"/>
                  </a:lnTo>
                  <a:lnTo>
                    <a:pt x="1070" y="533"/>
                  </a:lnTo>
                  <a:lnTo>
                    <a:pt x="1070" y="534"/>
                  </a:lnTo>
                  <a:lnTo>
                    <a:pt x="1071" y="536"/>
                  </a:lnTo>
                  <a:lnTo>
                    <a:pt x="1077" y="536"/>
                  </a:lnTo>
                  <a:lnTo>
                    <a:pt x="1082" y="538"/>
                  </a:lnTo>
                  <a:lnTo>
                    <a:pt x="1094" y="536"/>
                  </a:lnTo>
                  <a:lnTo>
                    <a:pt x="1106" y="541"/>
                  </a:lnTo>
                  <a:lnTo>
                    <a:pt x="1119" y="550"/>
                  </a:lnTo>
                  <a:lnTo>
                    <a:pt x="1131" y="562"/>
                  </a:lnTo>
                  <a:lnTo>
                    <a:pt x="1141" y="573"/>
                  </a:lnTo>
                  <a:lnTo>
                    <a:pt x="1152" y="580"/>
                  </a:lnTo>
                  <a:lnTo>
                    <a:pt x="1157" y="582"/>
                  </a:lnTo>
                  <a:lnTo>
                    <a:pt x="1160" y="583"/>
                  </a:lnTo>
                  <a:lnTo>
                    <a:pt x="1164" y="582"/>
                  </a:lnTo>
                  <a:lnTo>
                    <a:pt x="1167" y="582"/>
                  </a:lnTo>
                  <a:lnTo>
                    <a:pt x="1169" y="580"/>
                  </a:lnTo>
                  <a:lnTo>
                    <a:pt x="1173" y="578"/>
                  </a:lnTo>
                  <a:lnTo>
                    <a:pt x="1174" y="576"/>
                  </a:lnTo>
                  <a:lnTo>
                    <a:pt x="1178" y="576"/>
                  </a:lnTo>
                  <a:lnTo>
                    <a:pt x="1206" y="583"/>
                  </a:lnTo>
                  <a:lnTo>
                    <a:pt x="1209" y="602"/>
                  </a:lnTo>
                  <a:lnTo>
                    <a:pt x="1213" y="616"/>
                  </a:lnTo>
                  <a:lnTo>
                    <a:pt x="1215" y="627"/>
                  </a:lnTo>
                  <a:lnTo>
                    <a:pt x="1216" y="637"/>
                  </a:lnTo>
                  <a:lnTo>
                    <a:pt x="1220" y="648"/>
                  </a:lnTo>
                  <a:lnTo>
                    <a:pt x="1229" y="660"/>
                  </a:lnTo>
                  <a:lnTo>
                    <a:pt x="1239" y="676"/>
                  </a:lnTo>
                  <a:lnTo>
                    <a:pt x="1242" y="674"/>
                  </a:lnTo>
                  <a:lnTo>
                    <a:pt x="1244" y="674"/>
                  </a:lnTo>
                  <a:lnTo>
                    <a:pt x="1244" y="674"/>
                  </a:lnTo>
                  <a:lnTo>
                    <a:pt x="1246" y="672"/>
                  </a:lnTo>
                  <a:lnTo>
                    <a:pt x="1248" y="672"/>
                  </a:lnTo>
                  <a:lnTo>
                    <a:pt x="1251" y="671"/>
                  </a:lnTo>
                  <a:lnTo>
                    <a:pt x="1253" y="671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7"/>
                  </a:lnTo>
                  <a:lnTo>
                    <a:pt x="1255" y="664"/>
                  </a:lnTo>
                  <a:lnTo>
                    <a:pt x="1255" y="653"/>
                  </a:lnTo>
                  <a:lnTo>
                    <a:pt x="1253" y="639"/>
                  </a:lnTo>
                  <a:lnTo>
                    <a:pt x="1249" y="622"/>
                  </a:lnTo>
                  <a:lnTo>
                    <a:pt x="1244" y="606"/>
                  </a:lnTo>
                  <a:lnTo>
                    <a:pt x="1258" y="599"/>
                  </a:lnTo>
                  <a:lnTo>
                    <a:pt x="1272" y="589"/>
                  </a:lnTo>
                  <a:lnTo>
                    <a:pt x="1281" y="575"/>
                  </a:lnTo>
                  <a:lnTo>
                    <a:pt x="1286" y="557"/>
                  </a:lnTo>
                  <a:lnTo>
                    <a:pt x="1288" y="547"/>
                  </a:lnTo>
                  <a:lnTo>
                    <a:pt x="1286" y="531"/>
                  </a:lnTo>
                  <a:lnTo>
                    <a:pt x="1286" y="515"/>
                  </a:lnTo>
                  <a:lnTo>
                    <a:pt x="1279" y="512"/>
                  </a:lnTo>
                  <a:lnTo>
                    <a:pt x="1276" y="510"/>
                  </a:lnTo>
                  <a:lnTo>
                    <a:pt x="1272" y="508"/>
                  </a:lnTo>
                  <a:lnTo>
                    <a:pt x="1269" y="505"/>
                  </a:lnTo>
                  <a:lnTo>
                    <a:pt x="1267" y="499"/>
                  </a:lnTo>
                  <a:lnTo>
                    <a:pt x="1274" y="487"/>
                  </a:lnTo>
                  <a:lnTo>
                    <a:pt x="1277" y="473"/>
                  </a:lnTo>
                  <a:lnTo>
                    <a:pt x="1274" y="458"/>
                  </a:lnTo>
                  <a:lnTo>
                    <a:pt x="1270" y="442"/>
                  </a:lnTo>
                  <a:lnTo>
                    <a:pt x="1265" y="424"/>
                  </a:lnTo>
                  <a:lnTo>
                    <a:pt x="1263" y="407"/>
                  </a:lnTo>
                  <a:lnTo>
                    <a:pt x="1267" y="407"/>
                  </a:lnTo>
                  <a:lnTo>
                    <a:pt x="1267" y="403"/>
                  </a:lnTo>
                  <a:lnTo>
                    <a:pt x="1291" y="407"/>
                  </a:lnTo>
                  <a:lnTo>
                    <a:pt x="1312" y="407"/>
                  </a:lnTo>
                  <a:lnTo>
                    <a:pt x="1335" y="403"/>
                  </a:lnTo>
                  <a:lnTo>
                    <a:pt x="1340" y="412"/>
                  </a:lnTo>
                  <a:lnTo>
                    <a:pt x="1345" y="424"/>
                  </a:lnTo>
                  <a:lnTo>
                    <a:pt x="1351" y="433"/>
                  </a:lnTo>
                  <a:lnTo>
                    <a:pt x="1356" y="437"/>
                  </a:lnTo>
                  <a:lnTo>
                    <a:pt x="1359" y="438"/>
                  </a:lnTo>
                  <a:lnTo>
                    <a:pt x="1365" y="438"/>
                  </a:lnTo>
                  <a:lnTo>
                    <a:pt x="1370" y="440"/>
                  </a:lnTo>
                  <a:lnTo>
                    <a:pt x="1375" y="442"/>
                  </a:lnTo>
                  <a:lnTo>
                    <a:pt x="1379" y="445"/>
                  </a:lnTo>
                  <a:lnTo>
                    <a:pt x="1380" y="454"/>
                  </a:lnTo>
                  <a:lnTo>
                    <a:pt x="1384" y="470"/>
                  </a:lnTo>
                  <a:lnTo>
                    <a:pt x="1386" y="484"/>
                  </a:lnTo>
                  <a:lnTo>
                    <a:pt x="1389" y="494"/>
                  </a:lnTo>
                  <a:lnTo>
                    <a:pt x="1391" y="496"/>
                  </a:lnTo>
                  <a:lnTo>
                    <a:pt x="1394" y="499"/>
                  </a:lnTo>
                  <a:lnTo>
                    <a:pt x="1398" y="501"/>
                  </a:lnTo>
                  <a:lnTo>
                    <a:pt x="1401" y="505"/>
                  </a:lnTo>
                  <a:lnTo>
                    <a:pt x="1407" y="506"/>
                  </a:lnTo>
                  <a:lnTo>
                    <a:pt x="1408" y="510"/>
                  </a:lnTo>
                  <a:lnTo>
                    <a:pt x="1422" y="499"/>
                  </a:lnTo>
                  <a:lnTo>
                    <a:pt x="1433" y="486"/>
                  </a:lnTo>
                  <a:lnTo>
                    <a:pt x="1441" y="472"/>
                  </a:lnTo>
                  <a:lnTo>
                    <a:pt x="1455" y="461"/>
                  </a:lnTo>
                  <a:lnTo>
                    <a:pt x="1457" y="473"/>
                  </a:lnTo>
                  <a:lnTo>
                    <a:pt x="1462" y="480"/>
                  </a:lnTo>
                  <a:lnTo>
                    <a:pt x="1469" y="487"/>
                  </a:lnTo>
                  <a:lnTo>
                    <a:pt x="1476" y="494"/>
                  </a:lnTo>
                  <a:lnTo>
                    <a:pt x="1482" y="503"/>
                  </a:lnTo>
                  <a:lnTo>
                    <a:pt x="1482" y="506"/>
                  </a:lnTo>
                  <a:lnTo>
                    <a:pt x="1482" y="510"/>
                  </a:lnTo>
                  <a:lnTo>
                    <a:pt x="1480" y="512"/>
                  </a:lnTo>
                  <a:lnTo>
                    <a:pt x="1480" y="515"/>
                  </a:lnTo>
                  <a:lnTo>
                    <a:pt x="1478" y="519"/>
                  </a:lnTo>
                  <a:lnTo>
                    <a:pt x="1480" y="522"/>
                  </a:lnTo>
                  <a:lnTo>
                    <a:pt x="1482" y="526"/>
                  </a:lnTo>
                  <a:lnTo>
                    <a:pt x="1483" y="527"/>
                  </a:lnTo>
                  <a:lnTo>
                    <a:pt x="1487" y="527"/>
                  </a:lnTo>
                  <a:lnTo>
                    <a:pt x="1490" y="527"/>
                  </a:lnTo>
                  <a:lnTo>
                    <a:pt x="1492" y="527"/>
                  </a:lnTo>
                  <a:lnTo>
                    <a:pt x="1496" y="527"/>
                  </a:lnTo>
                  <a:lnTo>
                    <a:pt x="1497" y="529"/>
                  </a:lnTo>
                  <a:lnTo>
                    <a:pt x="1503" y="543"/>
                  </a:lnTo>
                  <a:lnTo>
                    <a:pt x="1503" y="554"/>
                  </a:lnTo>
                  <a:lnTo>
                    <a:pt x="1501" y="564"/>
                  </a:lnTo>
                  <a:lnTo>
                    <a:pt x="1504" y="573"/>
                  </a:lnTo>
                  <a:lnTo>
                    <a:pt x="1517" y="583"/>
                  </a:lnTo>
                  <a:lnTo>
                    <a:pt x="1506" y="604"/>
                  </a:lnTo>
                  <a:lnTo>
                    <a:pt x="1494" y="622"/>
                  </a:lnTo>
                  <a:lnTo>
                    <a:pt x="1497" y="622"/>
                  </a:lnTo>
                  <a:lnTo>
                    <a:pt x="1508" y="611"/>
                  </a:lnTo>
                  <a:lnTo>
                    <a:pt x="1518" y="602"/>
                  </a:lnTo>
                  <a:lnTo>
                    <a:pt x="1527" y="592"/>
                  </a:lnTo>
                  <a:lnTo>
                    <a:pt x="1539" y="595"/>
                  </a:lnTo>
                  <a:lnTo>
                    <a:pt x="1546" y="602"/>
                  </a:lnTo>
                  <a:lnTo>
                    <a:pt x="1553" y="611"/>
                  </a:lnTo>
                  <a:lnTo>
                    <a:pt x="1555" y="625"/>
                  </a:lnTo>
                  <a:lnTo>
                    <a:pt x="1571" y="625"/>
                  </a:lnTo>
                  <a:lnTo>
                    <a:pt x="1571" y="630"/>
                  </a:lnTo>
                  <a:lnTo>
                    <a:pt x="1572" y="634"/>
                  </a:lnTo>
                  <a:lnTo>
                    <a:pt x="1572" y="639"/>
                  </a:lnTo>
                  <a:lnTo>
                    <a:pt x="1574" y="644"/>
                  </a:lnTo>
                  <a:lnTo>
                    <a:pt x="1572" y="650"/>
                  </a:lnTo>
                  <a:lnTo>
                    <a:pt x="1572" y="653"/>
                  </a:lnTo>
                  <a:lnTo>
                    <a:pt x="1572" y="657"/>
                  </a:lnTo>
                  <a:lnTo>
                    <a:pt x="1574" y="658"/>
                  </a:lnTo>
                  <a:lnTo>
                    <a:pt x="1574" y="662"/>
                  </a:lnTo>
                  <a:lnTo>
                    <a:pt x="1574" y="664"/>
                  </a:lnTo>
                  <a:lnTo>
                    <a:pt x="1574" y="667"/>
                  </a:lnTo>
                  <a:lnTo>
                    <a:pt x="1555" y="681"/>
                  </a:lnTo>
                  <a:lnTo>
                    <a:pt x="1534" y="690"/>
                  </a:lnTo>
                  <a:lnTo>
                    <a:pt x="1510" y="695"/>
                  </a:lnTo>
                  <a:lnTo>
                    <a:pt x="1485" y="698"/>
                  </a:lnTo>
                  <a:lnTo>
                    <a:pt x="1461" y="702"/>
                  </a:lnTo>
                  <a:lnTo>
                    <a:pt x="1436" y="705"/>
                  </a:lnTo>
                  <a:lnTo>
                    <a:pt x="1415" y="712"/>
                  </a:lnTo>
                  <a:lnTo>
                    <a:pt x="1396" y="721"/>
                  </a:lnTo>
                  <a:lnTo>
                    <a:pt x="1382" y="737"/>
                  </a:lnTo>
                  <a:lnTo>
                    <a:pt x="1386" y="737"/>
                  </a:lnTo>
                  <a:lnTo>
                    <a:pt x="1403" y="725"/>
                  </a:lnTo>
                  <a:lnTo>
                    <a:pt x="1424" y="716"/>
                  </a:lnTo>
                  <a:lnTo>
                    <a:pt x="1447" y="711"/>
                  </a:lnTo>
                  <a:lnTo>
                    <a:pt x="1448" y="714"/>
                  </a:lnTo>
                  <a:lnTo>
                    <a:pt x="1450" y="718"/>
                  </a:lnTo>
                  <a:lnTo>
                    <a:pt x="1452" y="719"/>
                  </a:lnTo>
                  <a:lnTo>
                    <a:pt x="1455" y="721"/>
                  </a:lnTo>
                  <a:lnTo>
                    <a:pt x="1459" y="723"/>
                  </a:lnTo>
                  <a:lnTo>
                    <a:pt x="1462" y="726"/>
                  </a:lnTo>
                  <a:lnTo>
                    <a:pt x="1457" y="735"/>
                  </a:lnTo>
                  <a:lnTo>
                    <a:pt x="1454" y="742"/>
                  </a:lnTo>
                  <a:lnTo>
                    <a:pt x="1452" y="749"/>
                  </a:lnTo>
                  <a:lnTo>
                    <a:pt x="1450" y="760"/>
                  </a:lnTo>
                  <a:lnTo>
                    <a:pt x="1464" y="767"/>
                  </a:lnTo>
                  <a:lnTo>
                    <a:pt x="1473" y="777"/>
                  </a:lnTo>
                  <a:lnTo>
                    <a:pt x="1480" y="787"/>
                  </a:lnTo>
                  <a:lnTo>
                    <a:pt x="1489" y="798"/>
                  </a:lnTo>
                  <a:lnTo>
                    <a:pt x="1489" y="801"/>
                  </a:lnTo>
                  <a:lnTo>
                    <a:pt x="1489" y="803"/>
                  </a:lnTo>
                  <a:lnTo>
                    <a:pt x="1487" y="803"/>
                  </a:lnTo>
                  <a:lnTo>
                    <a:pt x="1487" y="805"/>
                  </a:lnTo>
                  <a:lnTo>
                    <a:pt x="1485" y="807"/>
                  </a:lnTo>
                  <a:lnTo>
                    <a:pt x="1475" y="819"/>
                  </a:lnTo>
                  <a:lnTo>
                    <a:pt x="1461" y="829"/>
                  </a:lnTo>
                  <a:lnTo>
                    <a:pt x="1443" y="836"/>
                  </a:lnTo>
                  <a:lnTo>
                    <a:pt x="1443" y="821"/>
                  </a:lnTo>
                  <a:lnTo>
                    <a:pt x="1452" y="815"/>
                  </a:lnTo>
                  <a:lnTo>
                    <a:pt x="1459" y="810"/>
                  </a:lnTo>
                  <a:lnTo>
                    <a:pt x="1466" y="801"/>
                  </a:lnTo>
                  <a:lnTo>
                    <a:pt x="1459" y="798"/>
                  </a:lnTo>
                  <a:lnTo>
                    <a:pt x="1459" y="794"/>
                  </a:lnTo>
                  <a:lnTo>
                    <a:pt x="1457" y="794"/>
                  </a:lnTo>
                  <a:lnTo>
                    <a:pt x="1455" y="794"/>
                  </a:lnTo>
                  <a:lnTo>
                    <a:pt x="1455" y="794"/>
                  </a:lnTo>
                  <a:lnTo>
                    <a:pt x="1455" y="796"/>
                  </a:lnTo>
                  <a:lnTo>
                    <a:pt x="1455" y="798"/>
                  </a:lnTo>
                  <a:lnTo>
                    <a:pt x="1455" y="798"/>
                  </a:lnTo>
                  <a:lnTo>
                    <a:pt x="1443" y="807"/>
                  </a:lnTo>
                  <a:lnTo>
                    <a:pt x="1427" y="814"/>
                  </a:lnTo>
                  <a:lnTo>
                    <a:pt x="1414" y="819"/>
                  </a:lnTo>
                  <a:lnTo>
                    <a:pt x="1400" y="826"/>
                  </a:lnTo>
                  <a:lnTo>
                    <a:pt x="1387" y="835"/>
                  </a:lnTo>
                  <a:lnTo>
                    <a:pt x="1379" y="847"/>
                  </a:lnTo>
                  <a:lnTo>
                    <a:pt x="1373" y="864"/>
                  </a:lnTo>
                  <a:lnTo>
                    <a:pt x="1379" y="866"/>
                  </a:lnTo>
                  <a:lnTo>
                    <a:pt x="1386" y="868"/>
                  </a:lnTo>
                  <a:lnTo>
                    <a:pt x="1389" y="871"/>
                  </a:lnTo>
                  <a:lnTo>
                    <a:pt x="1382" y="871"/>
                  </a:lnTo>
                  <a:lnTo>
                    <a:pt x="1372" y="880"/>
                  </a:lnTo>
                  <a:lnTo>
                    <a:pt x="1358" y="883"/>
                  </a:lnTo>
                  <a:lnTo>
                    <a:pt x="1345" y="885"/>
                  </a:lnTo>
                  <a:lnTo>
                    <a:pt x="1331" y="887"/>
                  </a:lnTo>
                  <a:lnTo>
                    <a:pt x="1321" y="915"/>
                  </a:lnTo>
                  <a:lnTo>
                    <a:pt x="1309" y="945"/>
                  </a:lnTo>
                  <a:lnTo>
                    <a:pt x="1305" y="941"/>
                  </a:lnTo>
                  <a:lnTo>
                    <a:pt x="1304" y="939"/>
                  </a:lnTo>
                  <a:lnTo>
                    <a:pt x="1300" y="938"/>
                  </a:lnTo>
                  <a:lnTo>
                    <a:pt x="1298" y="936"/>
                  </a:lnTo>
                  <a:lnTo>
                    <a:pt x="1293" y="932"/>
                  </a:lnTo>
                  <a:lnTo>
                    <a:pt x="1293" y="941"/>
                  </a:lnTo>
                  <a:lnTo>
                    <a:pt x="1295" y="945"/>
                  </a:lnTo>
                  <a:lnTo>
                    <a:pt x="1298" y="955"/>
                  </a:lnTo>
                  <a:lnTo>
                    <a:pt x="1302" y="967"/>
                  </a:lnTo>
                  <a:lnTo>
                    <a:pt x="1305" y="978"/>
                  </a:lnTo>
                  <a:lnTo>
                    <a:pt x="1305" y="983"/>
                  </a:lnTo>
                  <a:lnTo>
                    <a:pt x="1291" y="992"/>
                  </a:lnTo>
                  <a:lnTo>
                    <a:pt x="1276" y="1000"/>
                  </a:lnTo>
                  <a:lnTo>
                    <a:pt x="1260" y="1011"/>
                  </a:lnTo>
                  <a:lnTo>
                    <a:pt x="1244" y="1021"/>
                  </a:lnTo>
                  <a:lnTo>
                    <a:pt x="1234" y="1035"/>
                  </a:lnTo>
                  <a:lnTo>
                    <a:pt x="1229" y="1053"/>
                  </a:lnTo>
                  <a:lnTo>
                    <a:pt x="1223" y="1067"/>
                  </a:lnTo>
                  <a:lnTo>
                    <a:pt x="1225" y="1084"/>
                  </a:lnTo>
                  <a:lnTo>
                    <a:pt x="1230" y="1103"/>
                  </a:lnTo>
                  <a:lnTo>
                    <a:pt x="1237" y="1123"/>
                  </a:lnTo>
                  <a:lnTo>
                    <a:pt x="1244" y="1142"/>
                  </a:lnTo>
                  <a:lnTo>
                    <a:pt x="1248" y="1159"/>
                  </a:lnTo>
                  <a:lnTo>
                    <a:pt x="1244" y="1159"/>
                  </a:lnTo>
                  <a:lnTo>
                    <a:pt x="1244" y="1163"/>
                  </a:lnTo>
                  <a:lnTo>
                    <a:pt x="1232" y="1159"/>
                  </a:lnTo>
                  <a:lnTo>
                    <a:pt x="1227" y="1144"/>
                  </a:lnTo>
                  <a:lnTo>
                    <a:pt x="1218" y="1124"/>
                  </a:lnTo>
                  <a:lnTo>
                    <a:pt x="1208" y="1103"/>
                  </a:lnTo>
                  <a:lnTo>
                    <a:pt x="1197" y="1088"/>
                  </a:lnTo>
                  <a:lnTo>
                    <a:pt x="1187" y="1079"/>
                  </a:lnTo>
                  <a:lnTo>
                    <a:pt x="1174" y="1077"/>
                  </a:lnTo>
                  <a:lnTo>
                    <a:pt x="1159" y="1070"/>
                  </a:lnTo>
                  <a:lnTo>
                    <a:pt x="1141" y="1063"/>
                  </a:lnTo>
                  <a:lnTo>
                    <a:pt x="1120" y="1060"/>
                  </a:lnTo>
                  <a:lnTo>
                    <a:pt x="1120" y="1063"/>
                  </a:lnTo>
                  <a:lnTo>
                    <a:pt x="1117" y="1063"/>
                  </a:lnTo>
                  <a:lnTo>
                    <a:pt x="1119" y="1069"/>
                  </a:lnTo>
                  <a:lnTo>
                    <a:pt x="1122" y="1074"/>
                  </a:lnTo>
                  <a:lnTo>
                    <a:pt x="1124" y="1077"/>
                  </a:lnTo>
                  <a:lnTo>
                    <a:pt x="1126" y="1081"/>
                  </a:lnTo>
                  <a:lnTo>
                    <a:pt x="1129" y="1086"/>
                  </a:lnTo>
                  <a:lnTo>
                    <a:pt x="1113" y="1086"/>
                  </a:lnTo>
                  <a:lnTo>
                    <a:pt x="1101" y="1081"/>
                  </a:lnTo>
                  <a:lnTo>
                    <a:pt x="1085" y="1077"/>
                  </a:lnTo>
                  <a:lnTo>
                    <a:pt x="1070" y="1077"/>
                  </a:lnTo>
                  <a:lnTo>
                    <a:pt x="1054" y="1079"/>
                  </a:lnTo>
                  <a:lnTo>
                    <a:pt x="1043" y="1082"/>
                  </a:lnTo>
                  <a:lnTo>
                    <a:pt x="1031" y="1088"/>
                  </a:lnTo>
                  <a:lnTo>
                    <a:pt x="1021" y="1095"/>
                  </a:lnTo>
                  <a:lnTo>
                    <a:pt x="1014" y="1105"/>
                  </a:lnTo>
                  <a:lnTo>
                    <a:pt x="1010" y="1114"/>
                  </a:lnTo>
                  <a:lnTo>
                    <a:pt x="1012" y="1121"/>
                  </a:lnTo>
                  <a:lnTo>
                    <a:pt x="1012" y="1130"/>
                  </a:lnTo>
                  <a:lnTo>
                    <a:pt x="1009" y="1140"/>
                  </a:lnTo>
                  <a:lnTo>
                    <a:pt x="1002" y="1163"/>
                  </a:lnTo>
                  <a:lnTo>
                    <a:pt x="1002" y="1180"/>
                  </a:lnTo>
                  <a:lnTo>
                    <a:pt x="1003" y="1198"/>
                  </a:lnTo>
                  <a:lnTo>
                    <a:pt x="1010" y="1215"/>
                  </a:lnTo>
                  <a:lnTo>
                    <a:pt x="1021" y="1236"/>
                  </a:lnTo>
                  <a:lnTo>
                    <a:pt x="1033" y="1238"/>
                  </a:lnTo>
                  <a:lnTo>
                    <a:pt x="1040" y="1240"/>
                  </a:lnTo>
                  <a:lnTo>
                    <a:pt x="1043" y="1243"/>
                  </a:lnTo>
                  <a:lnTo>
                    <a:pt x="1047" y="1245"/>
                  </a:lnTo>
                  <a:lnTo>
                    <a:pt x="1052" y="1247"/>
                  </a:lnTo>
                  <a:lnTo>
                    <a:pt x="1061" y="1243"/>
                  </a:lnTo>
                  <a:lnTo>
                    <a:pt x="1075" y="1236"/>
                  </a:lnTo>
                  <a:lnTo>
                    <a:pt x="1078" y="1234"/>
                  </a:lnTo>
                  <a:lnTo>
                    <a:pt x="1080" y="1234"/>
                  </a:lnTo>
                  <a:lnTo>
                    <a:pt x="1084" y="1234"/>
                  </a:lnTo>
                  <a:lnTo>
                    <a:pt x="1084" y="1234"/>
                  </a:lnTo>
                  <a:lnTo>
                    <a:pt x="1085" y="1234"/>
                  </a:lnTo>
                  <a:lnTo>
                    <a:pt x="1087" y="1234"/>
                  </a:lnTo>
                  <a:lnTo>
                    <a:pt x="1087" y="1233"/>
                  </a:lnTo>
                  <a:lnTo>
                    <a:pt x="1091" y="1229"/>
                  </a:lnTo>
                  <a:lnTo>
                    <a:pt x="1092" y="1224"/>
                  </a:lnTo>
                  <a:lnTo>
                    <a:pt x="1094" y="1219"/>
                  </a:lnTo>
                  <a:lnTo>
                    <a:pt x="1096" y="1213"/>
                  </a:lnTo>
                  <a:lnTo>
                    <a:pt x="1098" y="1210"/>
                  </a:lnTo>
                  <a:lnTo>
                    <a:pt x="1106" y="1201"/>
                  </a:lnTo>
                  <a:lnTo>
                    <a:pt x="1117" y="1196"/>
                  </a:lnTo>
                  <a:lnTo>
                    <a:pt x="1133" y="1194"/>
                  </a:lnTo>
                  <a:lnTo>
                    <a:pt x="1134" y="1198"/>
                  </a:lnTo>
                  <a:lnTo>
                    <a:pt x="1136" y="1199"/>
                  </a:lnTo>
                  <a:lnTo>
                    <a:pt x="1136" y="1201"/>
                  </a:lnTo>
                  <a:lnTo>
                    <a:pt x="1138" y="1201"/>
                  </a:lnTo>
                  <a:lnTo>
                    <a:pt x="1138" y="1199"/>
                  </a:lnTo>
                  <a:lnTo>
                    <a:pt x="1139" y="1199"/>
                  </a:lnTo>
                  <a:lnTo>
                    <a:pt x="1143" y="1199"/>
                  </a:lnTo>
                  <a:lnTo>
                    <a:pt x="1148" y="1198"/>
                  </a:lnTo>
                  <a:lnTo>
                    <a:pt x="1148" y="1213"/>
                  </a:lnTo>
                  <a:lnTo>
                    <a:pt x="1141" y="1220"/>
                  </a:lnTo>
                  <a:lnTo>
                    <a:pt x="1136" y="1233"/>
                  </a:lnTo>
                  <a:lnTo>
                    <a:pt x="1131" y="1250"/>
                  </a:lnTo>
                  <a:lnTo>
                    <a:pt x="1126" y="1266"/>
                  </a:lnTo>
                  <a:lnTo>
                    <a:pt x="1120" y="1278"/>
                  </a:lnTo>
                  <a:lnTo>
                    <a:pt x="1138" y="1278"/>
                  </a:lnTo>
                  <a:lnTo>
                    <a:pt x="1153" y="1276"/>
                  </a:lnTo>
                  <a:lnTo>
                    <a:pt x="1167" y="1276"/>
                  </a:lnTo>
                  <a:lnTo>
                    <a:pt x="1180" y="1278"/>
                  </a:lnTo>
                  <a:lnTo>
                    <a:pt x="1188" y="1283"/>
                  </a:lnTo>
                  <a:lnTo>
                    <a:pt x="1195" y="1294"/>
                  </a:lnTo>
                  <a:lnTo>
                    <a:pt x="1197" y="1309"/>
                  </a:lnTo>
                  <a:lnTo>
                    <a:pt x="1194" y="1320"/>
                  </a:lnTo>
                  <a:lnTo>
                    <a:pt x="1190" y="1334"/>
                  </a:lnTo>
                  <a:lnTo>
                    <a:pt x="1190" y="1348"/>
                  </a:lnTo>
                  <a:lnTo>
                    <a:pt x="1199" y="1357"/>
                  </a:lnTo>
                  <a:lnTo>
                    <a:pt x="1204" y="1363"/>
                  </a:lnTo>
                  <a:lnTo>
                    <a:pt x="1211" y="1370"/>
                  </a:lnTo>
                  <a:lnTo>
                    <a:pt x="1222" y="1376"/>
                  </a:lnTo>
                  <a:lnTo>
                    <a:pt x="1235" y="1379"/>
                  </a:lnTo>
                  <a:lnTo>
                    <a:pt x="1242" y="1370"/>
                  </a:lnTo>
                  <a:lnTo>
                    <a:pt x="1251" y="1367"/>
                  </a:lnTo>
                  <a:lnTo>
                    <a:pt x="1267" y="1367"/>
                  </a:lnTo>
                  <a:lnTo>
                    <a:pt x="1269" y="1370"/>
                  </a:lnTo>
                  <a:lnTo>
                    <a:pt x="1272" y="1374"/>
                  </a:lnTo>
                  <a:lnTo>
                    <a:pt x="1274" y="1376"/>
                  </a:lnTo>
                  <a:lnTo>
                    <a:pt x="1276" y="1376"/>
                  </a:lnTo>
                  <a:lnTo>
                    <a:pt x="1281" y="1377"/>
                  </a:lnTo>
                  <a:lnTo>
                    <a:pt x="1286" y="1379"/>
                  </a:lnTo>
                  <a:lnTo>
                    <a:pt x="1293" y="1365"/>
                  </a:lnTo>
                  <a:lnTo>
                    <a:pt x="1302" y="1355"/>
                  </a:lnTo>
                  <a:lnTo>
                    <a:pt x="1312" y="1346"/>
                  </a:lnTo>
                  <a:lnTo>
                    <a:pt x="1325" y="1339"/>
                  </a:lnTo>
                  <a:lnTo>
                    <a:pt x="1344" y="1336"/>
                  </a:lnTo>
                  <a:lnTo>
                    <a:pt x="1347" y="1334"/>
                  </a:lnTo>
                  <a:lnTo>
                    <a:pt x="1349" y="1334"/>
                  </a:lnTo>
                  <a:lnTo>
                    <a:pt x="1352" y="1334"/>
                  </a:lnTo>
                  <a:lnTo>
                    <a:pt x="1354" y="1334"/>
                  </a:lnTo>
                  <a:lnTo>
                    <a:pt x="1358" y="1336"/>
                  </a:lnTo>
                  <a:lnTo>
                    <a:pt x="1363" y="1336"/>
                  </a:lnTo>
                  <a:lnTo>
                    <a:pt x="1361" y="1339"/>
                  </a:lnTo>
                  <a:lnTo>
                    <a:pt x="1361" y="1343"/>
                  </a:lnTo>
                  <a:lnTo>
                    <a:pt x="1359" y="1343"/>
                  </a:lnTo>
                  <a:lnTo>
                    <a:pt x="1359" y="1344"/>
                  </a:lnTo>
                  <a:lnTo>
                    <a:pt x="1361" y="1344"/>
                  </a:lnTo>
                  <a:lnTo>
                    <a:pt x="1363" y="1346"/>
                  </a:lnTo>
                  <a:lnTo>
                    <a:pt x="1366" y="1348"/>
                  </a:lnTo>
                  <a:lnTo>
                    <a:pt x="1366" y="1344"/>
                  </a:lnTo>
                  <a:lnTo>
                    <a:pt x="1370" y="1341"/>
                  </a:lnTo>
                  <a:lnTo>
                    <a:pt x="1372" y="1339"/>
                  </a:lnTo>
                  <a:lnTo>
                    <a:pt x="1373" y="1337"/>
                  </a:lnTo>
                  <a:lnTo>
                    <a:pt x="1375" y="1336"/>
                  </a:lnTo>
                  <a:lnTo>
                    <a:pt x="1379" y="1334"/>
                  </a:lnTo>
                  <a:lnTo>
                    <a:pt x="1382" y="1332"/>
                  </a:lnTo>
                  <a:lnTo>
                    <a:pt x="1398" y="1346"/>
                  </a:lnTo>
                  <a:lnTo>
                    <a:pt x="1419" y="1353"/>
                  </a:lnTo>
                  <a:lnTo>
                    <a:pt x="1440" y="1355"/>
                  </a:lnTo>
                  <a:lnTo>
                    <a:pt x="1464" y="1353"/>
                  </a:lnTo>
                  <a:lnTo>
                    <a:pt x="1489" y="1351"/>
                  </a:lnTo>
                  <a:lnTo>
                    <a:pt x="1489" y="1355"/>
                  </a:lnTo>
                  <a:lnTo>
                    <a:pt x="1489" y="1357"/>
                  </a:lnTo>
                  <a:lnTo>
                    <a:pt x="1487" y="1358"/>
                  </a:lnTo>
                  <a:lnTo>
                    <a:pt x="1487" y="1358"/>
                  </a:lnTo>
                  <a:lnTo>
                    <a:pt x="1487" y="1360"/>
                  </a:lnTo>
                  <a:lnTo>
                    <a:pt x="1485" y="1363"/>
                  </a:lnTo>
                  <a:lnTo>
                    <a:pt x="1497" y="1367"/>
                  </a:lnTo>
                  <a:lnTo>
                    <a:pt x="1504" y="1372"/>
                  </a:lnTo>
                  <a:lnTo>
                    <a:pt x="1511" y="1377"/>
                  </a:lnTo>
                  <a:lnTo>
                    <a:pt x="1523" y="1383"/>
                  </a:lnTo>
                  <a:lnTo>
                    <a:pt x="1523" y="1393"/>
                  </a:lnTo>
                  <a:lnTo>
                    <a:pt x="1536" y="1397"/>
                  </a:lnTo>
                  <a:lnTo>
                    <a:pt x="1544" y="1398"/>
                  </a:lnTo>
                  <a:lnTo>
                    <a:pt x="1551" y="1405"/>
                  </a:lnTo>
                  <a:lnTo>
                    <a:pt x="1555" y="1416"/>
                  </a:lnTo>
                  <a:lnTo>
                    <a:pt x="1576" y="1418"/>
                  </a:lnTo>
                  <a:lnTo>
                    <a:pt x="1593" y="1419"/>
                  </a:lnTo>
                  <a:lnTo>
                    <a:pt x="1616" y="1421"/>
                  </a:lnTo>
                  <a:lnTo>
                    <a:pt x="1632" y="1442"/>
                  </a:lnTo>
                  <a:lnTo>
                    <a:pt x="1651" y="1461"/>
                  </a:lnTo>
                  <a:lnTo>
                    <a:pt x="1672" y="1477"/>
                  </a:lnTo>
                  <a:lnTo>
                    <a:pt x="1696" y="1489"/>
                  </a:lnTo>
                  <a:lnTo>
                    <a:pt x="1695" y="1496"/>
                  </a:lnTo>
                  <a:lnTo>
                    <a:pt x="1691" y="1500"/>
                  </a:lnTo>
                  <a:lnTo>
                    <a:pt x="1688" y="1505"/>
                  </a:lnTo>
                  <a:lnTo>
                    <a:pt x="1684" y="1508"/>
                  </a:lnTo>
                  <a:lnTo>
                    <a:pt x="1681" y="1514"/>
                  </a:lnTo>
                  <a:lnTo>
                    <a:pt x="1703" y="1514"/>
                  </a:lnTo>
                  <a:lnTo>
                    <a:pt x="1724" y="1521"/>
                  </a:lnTo>
                  <a:lnTo>
                    <a:pt x="1728" y="1533"/>
                  </a:lnTo>
                  <a:lnTo>
                    <a:pt x="1733" y="1531"/>
                  </a:lnTo>
                  <a:lnTo>
                    <a:pt x="1736" y="1529"/>
                  </a:lnTo>
                  <a:lnTo>
                    <a:pt x="1742" y="1531"/>
                  </a:lnTo>
                  <a:lnTo>
                    <a:pt x="1743" y="1531"/>
                  </a:lnTo>
                  <a:lnTo>
                    <a:pt x="1747" y="1533"/>
                  </a:lnTo>
                  <a:lnTo>
                    <a:pt x="1750" y="1535"/>
                  </a:lnTo>
                  <a:lnTo>
                    <a:pt x="1754" y="1536"/>
                  </a:lnTo>
                  <a:lnTo>
                    <a:pt x="1808" y="1540"/>
                  </a:lnTo>
                  <a:lnTo>
                    <a:pt x="1813" y="1545"/>
                  </a:lnTo>
                  <a:lnTo>
                    <a:pt x="1817" y="1555"/>
                  </a:lnTo>
                  <a:lnTo>
                    <a:pt x="1818" y="1564"/>
                  </a:lnTo>
                  <a:lnTo>
                    <a:pt x="1824" y="1571"/>
                  </a:lnTo>
                  <a:lnTo>
                    <a:pt x="1832" y="1573"/>
                  </a:lnTo>
                  <a:lnTo>
                    <a:pt x="1841" y="1573"/>
                  </a:lnTo>
                  <a:lnTo>
                    <a:pt x="1848" y="1571"/>
                  </a:lnTo>
                  <a:lnTo>
                    <a:pt x="1853" y="1578"/>
                  </a:lnTo>
                  <a:lnTo>
                    <a:pt x="1859" y="1583"/>
                  </a:lnTo>
                  <a:lnTo>
                    <a:pt x="1862" y="1589"/>
                  </a:lnTo>
                  <a:lnTo>
                    <a:pt x="1864" y="1596"/>
                  </a:lnTo>
                  <a:lnTo>
                    <a:pt x="1866" y="1604"/>
                  </a:lnTo>
                  <a:lnTo>
                    <a:pt x="1853" y="1620"/>
                  </a:lnTo>
                  <a:lnTo>
                    <a:pt x="1839" y="1639"/>
                  </a:lnTo>
                  <a:lnTo>
                    <a:pt x="1825" y="1660"/>
                  </a:lnTo>
                  <a:lnTo>
                    <a:pt x="1813" y="1681"/>
                  </a:lnTo>
                  <a:lnTo>
                    <a:pt x="1805" y="1697"/>
                  </a:lnTo>
                  <a:lnTo>
                    <a:pt x="1805" y="1707"/>
                  </a:lnTo>
                  <a:lnTo>
                    <a:pt x="1806" y="1721"/>
                  </a:lnTo>
                  <a:lnTo>
                    <a:pt x="1810" y="1737"/>
                  </a:lnTo>
                  <a:lnTo>
                    <a:pt x="1808" y="1751"/>
                  </a:lnTo>
                  <a:lnTo>
                    <a:pt x="1805" y="1760"/>
                  </a:lnTo>
                  <a:lnTo>
                    <a:pt x="1798" y="1774"/>
                  </a:lnTo>
                  <a:lnTo>
                    <a:pt x="1789" y="1789"/>
                  </a:lnTo>
                  <a:lnTo>
                    <a:pt x="1780" y="1805"/>
                  </a:lnTo>
                  <a:lnTo>
                    <a:pt x="1771" y="1817"/>
                  </a:lnTo>
                  <a:lnTo>
                    <a:pt x="1766" y="1824"/>
                  </a:lnTo>
                  <a:lnTo>
                    <a:pt x="1756" y="1828"/>
                  </a:lnTo>
                  <a:lnTo>
                    <a:pt x="1740" y="1830"/>
                  </a:lnTo>
                  <a:lnTo>
                    <a:pt x="1724" y="1831"/>
                  </a:lnTo>
                  <a:lnTo>
                    <a:pt x="1709" y="1835"/>
                  </a:lnTo>
                  <a:lnTo>
                    <a:pt x="1695" y="1840"/>
                  </a:lnTo>
                  <a:lnTo>
                    <a:pt x="1686" y="1850"/>
                  </a:lnTo>
                  <a:lnTo>
                    <a:pt x="1682" y="1856"/>
                  </a:lnTo>
                  <a:lnTo>
                    <a:pt x="1682" y="1859"/>
                  </a:lnTo>
                  <a:lnTo>
                    <a:pt x="1682" y="1863"/>
                  </a:lnTo>
                  <a:lnTo>
                    <a:pt x="1684" y="1868"/>
                  </a:lnTo>
                  <a:lnTo>
                    <a:pt x="1686" y="1873"/>
                  </a:lnTo>
                  <a:lnTo>
                    <a:pt x="1674" y="1873"/>
                  </a:lnTo>
                  <a:lnTo>
                    <a:pt x="1672" y="1896"/>
                  </a:lnTo>
                  <a:lnTo>
                    <a:pt x="1668" y="1915"/>
                  </a:lnTo>
                  <a:lnTo>
                    <a:pt x="1661" y="1931"/>
                  </a:lnTo>
                  <a:lnTo>
                    <a:pt x="1654" y="1946"/>
                  </a:lnTo>
                  <a:lnTo>
                    <a:pt x="1647" y="1966"/>
                  </a:lnTo>
                  <a:lnTo>
                    <a:pt x="1642" y="1966"/>
                  </a:lnTo>
                  <a:lnTo>
                    <a:pt x="1642" y="1959"/>
                  </a:lnTo>
                  <a:lnTo>
                    <a:pt x="1642" y="1955"/>
                  </a:lnTo>
                  <a:lnTo>
                    <a:pt x="1640" y="1950"/>
                  </a:lnTo>
                  <a:lnTo>
                    <a:pt x="1639" y="1946"/>
                  </a:lnTo>
                  <a:lnTo>
                    <a:pt x="1637" y="1948"/>
                  </a:lnTo>
                  <a:lnTo>
                    <a:pt x="1637" y="1948"/>
                  </a:lnTo>
                  <a:lnTo>
                    <a:pt x="1635" y="1948"/>
                  </a:lnTo>
                  <a:lnTo>
                    <a:pt x="1633" y="1950"/>
                  </a:lnTo>
                  <a:lnTo>
                    <a:pt x="1632" y="1950"/>
                  </a:lnTo>
                  <a:lnTo>
                    <a:pt x="1623" y="1971"/>
                  </a:lnTo>
                  <a:lnTo>
                    <a:pt x="1613" y="1985"/>
                  </a:lnTo>
                  <a:lnTo>
                    <a:pt x="1602" y="1997"/>
                  </a:lnTo>
                  <a:lnTo>
                    <a:pt x="1590" y="2011"/>
                  </a:lnTo>
                  <a:lnTo>
                    <a:pt x="1565" y="2006"/>
                  </a:lnTo>
                  <a:lnTo>
                    <a:pt x="1543" y="2001"/>
                  </a:lnTo>
                  <a:lnTo>
                    <a:pt x="1543" y="2008"/>
                  </a:lnTo>
                  <a:lnTo>
                    <a:pt x="1555" y="2015"/>
                  </a:lnTo>
                  <a:lnTo>
                    <a:pt x="1560" y="2025"/>
                  </a:lnTo>
                  <a:lnTo>
                    <a:pt x="1562" y="2035"/>
                  </a:lnTo>
                  <a:lnTo>
                    <a:pt x="1560" y="2048"/>
                  </a:lnTo>
                  <a:lnTo>
                    <a:pt x="1558" y="2062"/>
                  </a:lnTo>
                  <a:lnTo>
                    <a:pt x="1527" y="2063"/>
                  </a:lnTo>
                  <a:lnTo>
                    <a:pt x="1501" y="2070"/>
                  </a:lnTo>
                  <a:lnTo>
                    <a:pt x="1499" y="2074"/>
                  </a:lnTo>
                  <a:lnTo>
                    <a:pt x="1497" y="2079"/>
                  </a:lnTo>
                  <a:lnTo>
                    <a:pt x="1497" y="2086"/>
                  </a:lnTo>
                  <a:lnTo>
                    <a:pt x="1497" y="2093"/>
                  </a:lnTo>
                  <a:lnTo>
                    <a:pt x="1496" y="2097"/>
                  </a:lnTo>
                  <a:lnTo>
                    <a:pt x="1496" y="2098"/>
                  </a:lnTo>
                  <a:lnTo>
                    <a:pt x="1496" y="2102"/>
                  </a:lnTo>
                  <a:lnTo>
                    <a:pt x="1496" y="2105"/>
                  </a:lnTo>
                  <a:lnTo>
                    <a:pt x="1497" y="2112"/>
                  </a:lnTo>
                  <a:lnTo>
                    <a:pt x="1489" y="2112"/>
                  </a:lnTo>
                  <a:lnTo>
                    <a:pt x="1478" y="2114"/>
                  </a:lnTo>
                  <a:lnTo>
                    <a:pt x="1464" y="2114"/>
                  </a:lnTo>
                  <a:lnTo>
                    <a:pt x="1450" y="2116"/>
                  </a:lnTo>
                  <a:lnTo>
                    <a:pt x="1450" y="2123"/>
                  </a:lnTo>
                  <a:lnTo>
                    <a:pt x="1457" y="2126"/>
                  </a:lnTo>
                  <a:lnTo>
                    <a:pt x="1462" y="2130"/>
                  </a:lnTo>
                  <a:lnTo>
                    <a:pt x="1466" y="2131"/>
                  </a:lnTo>
                  <a:lnTo>
                    <a:pt x="1469" y="2133"/>
                  </a:lnTo>
                  <a:lnTo>
                    <a:pt x="1473" y="2137"/>
                  </a:lnTo>
                  <a:lnTo>
                    <a:pt x="1475" y="2140"/>
                  </a:lnTo>
                  <a:lnTo>
                    <a:pt x="1478" y="2145"/>
                  </a:lnTo>
                  <a:lnTo>
                    <a:pt x="1471" y="2147"/>
                  </a:lnTo>
                  <a:lnTo>
                    <a:pt x="1466" y="2149"/>
                  </a:lnTo>
                  <a:lnTo>
                    <a:pt x="1461" y="2151"/>
                  </a:lnTo>
                  <a:lnTo>
                    <a:pt x="1457" y="2152"/>
                  </a:lnTo>
                  <a:lnTo>
                    <a:pt x="1455" y="2158"/>
                  </a:lnTo>
                  <a:lnTo>
                    <a:pt x="1450" y="2168"/>
                  </a:lnTo>
                  <a:lnTo>
                    <a:pt x="1447" y="2179"/>
                  </a:lnTo>
                  <a:lnTo>
                    <a:pt x="1443" y="2189"/>
                  </a:lnTo>
                  <a:lnTo>
                    <a:pt x="1440" y="2191"/>
                  </a:lnTo>
                  <a:lnTo>
                    <a:pt x="1438" y="2191"/>
                  </a:lnTo>
                  <a:lnTo>
                    <a:pt x="1433" y="2193"/>
                  </a:lnTo>
                  <a:lnTo>
                    <a:pt x="1427" y="2193"/>
                  </a:lnTo>
                  <a:lnTo>
                    <a:pt x="1427" y="2198"/>
                  </a:lnTo>
                  <a:lnTo>
                    <a:pt x="1427" y="2201"/>
                  </a:lnTo>
                  <a:lnTo>
                    <a:pt x="1427" y="2203"/>
                  </a:lnTo>
                  <a:lnTo>
                    <a:pt x="1426" y="2205"/>
                  </a:lnTo>
                  <a:lnTo>
                    <a:pt x="1427" y="2207"/>
                  </a:lnTo>
                  <a:lnTo>
                    <a:pt x="1427" y="2208"/>
                  </a:lnTo>
                  <a:lnTo>
                    <a:pt x="1431" y="2215"/>
                  </a:lnTo>
                  <a:lnTo>
                    <a:pt x="1434" y="2221"/>
                  </a:lnTo>
                  <a:lnTo>
                    <a:pt x="1440" y="2224"/>
                  </a:lnTo>
                  <a:lnTo>
                    <a:pt x="1445" y="2227"/>
                  </a:lnTo>
                  <a:lnTo>
                    <a:pt x="1450" y="2231"/>
                  </a:lnTo>
                  <a:lnTo>
                    <a:pt x="1447" y="2243"/>
                  </a:lnTo>
                  <a:lnTo>
                    <a:pt x="1433" y="2250"/>
                  </a:lnTo>
                  <a:lnTo>
                    <a:pt x="1419" y="2264"/>
                  </a:lnTo>
                  <a:lnTo>
                    <a:pt x="1407" y="2282"/>
                  </a:lnTo>
                  <a:lnTo>
                    <a:pt x="1398" y="2299"/>
                  </a:lnTo>
                  <a:lnTo>
                    <a:pt x="1393" y="2315"/>
                  </a:lnTo>
                  <a:lnTo>
                    <a:pt x="1398" y="2320"/>
                  </a:lnTo>
                  <a:lnTo>
                    <a:pt x="1403" y="2325"/>
                  </a:lnTo>
                  <a:lnTo>
                    <a:pt x="1407" y="2330"/>
                  </a:lnTo>
                  <a:lnTo>
                    <a:pt x="1408" y="2339"/>
                  </a:lnTo>
                  <a:lnTo>
                    <a:pt x="1400" y="2341"/>
                  </a:lnTo>
                  <a:lnTo>
                    <a:pt x="1387" y="2348"/>
                  </a:lnTo>
                  <a:lnTo>
                    <a:pt x="1375" y="2358"/>
                  </a:lnTo>
                  <a:lnTo>
                    <a:pt x="1366" y="2369"/>
                  </a:lnTo>
                  <a:lnTo>
                    <a:pt x="1365" y="2372"/>
                  </a:lnTo>
                  <a:lnTo>
                    <a:pt x="1363" y="2376"/>
                  </a:lnTo>
                  <a:lnTo>
                    <a:pt x="1363" y="2379"/>
                  </a:lnTo>
                  <a:lnTo>
                    <a:pt x="1363" y="2385"/>
                  </a:lnTo>
                  <a:lnTo>
                    <a:pt x="1366" y="2385"/>
                  </a:lnTo>
                  <a:lnTo>
                    <a:pt x="1366" y="2381"/>
                  </a:lnTo>
                  <a:lnTo>
                    <a:pt x="1377" y="2369"/>
                  </a:lnTo>
                  <a:lnTo>
                    <a:pt x="1386" y="2357"/>
                  </a:lnTo>
                  <a:lnTo>
                    <a:pt x="1389" y="2358"/>
                  </a:lnTo>
                  <a:lnTo>
                    <a:pt x="1391" y="2358"/>
                  </a:lnTo>
                  <a:lnTo>
                    <a:pt x="1391" y="2360"/>
                  </a:lnTo>
                  <a:lnTo>
                    <a:pt x="1391" y="2360"/>
                  </a:lnTo>
                  <a:lnTo>
                    <a:pt x="1393" y="2362"/>
                  </a:lnTo>
                  <a:lnTo>
                    <a:pt x="1396" y="2371"/>
                  </a:lnTo>
                  <a:lnTo>
                    <a:pt x="1398" y="2381"/>
                  </a:lnTo>
                  <a:lnTo>
                    <a:pt x="1400" y="2393"/>
                  </a:lnTo>
                  <a:lnTo>
                    <a:pt x="1401" y="2404"/>
                  </a:lnTo>
                  <a:lnTo>
                    <a:pt x="1407" y="2404"/>
                  </a:lnTo>
                  <a:lnTo>
                    <a:pt x="1408" y="2404"/>
                  </a:lnTo>
                  <a:lnTo>
                    <a:pt x="1412" y="2404"/>
                  </a:lnTo>
                  <a:lnTo>
                    <a:pt x="1412" y="2406"/>
                  </a:lnTo>
                  <a:lnTo>
                    <a:pt x="1414" y="2406"/>
                  </a:lnTo>
                  <a:lnTo>
                    <a:pt x="1414" y="2407"/>
                  </a:lnTo>
                  <a:lnTo>
                    <a:pt x="1417" y="2411"/>
                  </a:lnTo>
                  <a:lnTo>
                    <a:pt x="1414" y="2413"/>
                  </a:lnTo>
                  <a:lnTo>
                    <a:pt x="1412" y="2414"/>
                  </a:lnTo>
                  <a:lnTo>
                    <a:pt x="1412" y="2416"/>
                  </a:lnTo>
                  <a:lnTo>
                    <a:pt x="1410" y="2416"/>
                  </a:lnTo>
                  <a:lnTo>
                    <a:pt x="1408" y="2418"/>
                  </a:lnTo>
                  <a:lnTo>
                    <a:pt x="1405" y="2419"/>
                  </a:lnTo>
                  <a:lnTo>
                    <a:pt x="1389" y="2423"/>
                  </a:lnTo>
                  <a:lnTo>
                    <a:pt x="1373" y="2419"/>
                  </a:lnTo>
                  <a:lnTo>
                    <a:pt x="1358" y="2411"/>
                  </a:lnTo>
                  <a:lnTo>
                    <a:pt x="1342" y="2399"/>
                  </a:lnTo>
                  <a:lnTo>
                    <a:pt x="1328" y="2385"/>
                  </a:lnTo>
                  <a:lnTo>
                    <a:pt x="1318" y="2371"/>
                  </a:lnTo>
                  <a:lnTo>
                    <a:pt x="1312" y="2357"/>
                  </a:lnTo>
                  <a:lnTo>
                    <a:pt x="1316" y="2357"/>
                  </a:lnTo>
                  <a:lnTo>
                    <a:pt x="1328" y="2369"/>
                  </a:lnTo>
                  <a:lnTo>
                    <a:pt x="1340" y="2379"/>
                  </a:lnTo>
                  <a:lnTo>
                    <a:pt x="1354" y="2388"/>
                  </a:lnTo>
                  <a:lnTo>
                    <a:pt x="1354" y="2381"/>
                  </a:lnTo>
                  <a:lnTo>
                    <a:pt x="1335" y="2371"/>
                  </a:lnTo>
                  <a:lnTo>
                    <a:pt x="1319" y="2357"/>
                  </a:lnTo>
                  <a:lnTo>
                    <a:pt x="1309" y="2337"/>
                  </a:lnTo>
                  <a:lnTo>
                    <a:pt x="1302" y="2315"/>
                  </a:lnTo>
                  <a:lnTo>
                    <a:pt x="1298" y="2292"/>
                  </a:lnTo>
                  <a:lnTo>
                    <a:pt x="1300" y="2266"/>
                  </a:lnTo>
                  <a:lnTo>
                    <a:pt x="1302" y="2241"/>
                  </a:lnTo>
                  <a:lnTo>
                    <a:pt x="1307" y="2219"/>
                  </a:lnTo>
                  <a:lnTo>
                    <a:pt x="1314" y="2198"/>
                  </a:lnTo>
                  <a:lnTo>
                    <a:pt x="1321" y="2180"/>
                  </a:lnTo>
                  <a:lnTo>
                    <a:pt x="1331" y="2180"/>
                  </a:lnTo>
                  <a:lnTo>
                    <a:pt x="1340" y="2145"/>
                  </a:lnTo>
                  <a:lnTo>
                    <a:pt x="1335" y="2145"/>
                  </a:lnTo>
                  <a:lnTo>
                    <a:pt x="1335" y="2142"/>
                  </a:lnTo>
                  <a:lnTo>
                    <a:pt x="1331" y="2145"/>
                  </a:lnTo>
                  <a:lnTo>
                    <a:pt x="1328" y="2149"/>
                  </a:lnTo>
                  <a:lnTo>
                    <a:pt x="1326" y="2152"/>
                  </a:lnTo>
                  <a:lnTo>
                    <a:pt x="1323" y="2156"/>
                  </a:lnTo>
                  <a:lnTo>
                    <a:pt x="1316" y="2158"/>
                  </a:lnTo>
                  <a:lnTo>
                    <a:pt x="1316" y="2154"/>
                  </a:lnTo>
                  <a:lnTo>
                    <a:pt x="1328" y="2081"/>
                  </a:lnTo>
                  <a:lnTo>
                    <a:pt x="1326" y="2074"/>
                  </a:lnTo>
                  <a:lnTo>
                    <a:pt x="1323" y="2062"/>
                  </a:lnTo>
                  <a:lnTo>
                    <a:pt x="1325" y="2051"/>
                  </a:lnTo>
                  <a:lnTo>
                    <a:pt x="1337" y="2009"/>
                  </a:lnTo>
                  <a:lnTo>
                    <a:pt x="1347" y="1966"/>
                  </a:lnTo>
                  <a:lnTo>
                    <a:pt x="1356" y="1919"/>
                  </a:lnTo>
                  <a:lnTo>
                    <a:pt x="1366" y="1873"/>
                  </a:lnTo>
                  <a:lnTo>
                    <a:pt x="1372" y="1843"/>
                  </a:lnTo>
                  <a:lnTo>
                    <a:pt x="1373" y="1812"/>
                  </a:lnTo>
                  <a:lnTo>
                    <a:pt x="1375" y="1782"/>
                  </a:lnTo>
                  <a:lnTo>
                    <a:pt x="1379" y="1754"/>
                  </a:lnTo>
                  <a:lnTo>
                    <a:pt x="1344" y="1741"/>
                  </a:lnTo>
                  <a:lnTo>
                    <a:pt x="1314" y="1721"/>
                  </a:lnTo>
                  <a:lnTo>
                    <a:pt x="1290" y="1695"/>
                  </a:lnTo>
                  <a:lnTo>
                    <a:pt x="1270" y="1667"/>
                  </a:lnTo>
                  <a:lnTo>
                    <a:pt x="1263" y="1651"/>
                  </a:lnTo>
                  <a:lnTo>
                    <a:pt x="1258" y="1636"/>
                  </a:lnTo>
                  <a:lnTo>
                    <a:pt x="1253" y="1618"/>
                  </a:lnTo>
                  <a:lnTo>
                    <a:pt x="1246" y="1604"/>
                  </a:lnTo>
                  <a:lnTo>
                    <a:pt x="1235" y="1594"/>
                  </a:lnTo>
                  <a:lnTo>
                    <a:pt x="1232" y="1590"/>
                  </a:lnTo>
                  <a:lnTo>
                    <a:pt x="1227" y="1590"/>
                  </a:lnTo>
                  <a:lnTo>
                    <a:pt x="1223" y="1589"/>
                  </a:lnTo>
                  <a:lnTo>
                    <a:pt x="1220" y="1585"/>
                  </a:lnTo>
                  <a:lnTo>
                    <a:pt x="1216" y="1582"/>
                  </a:lnTo>
                  <a:lnTo>
                    <a:pt x="1220" y="1575"/>
                  </a:lnTo>
                  <a:lnTo>
                    <a:pt x="1220" y="1569"/>
                  </a:lnTo>
                  <a:lnTo>
                    <a:pt x="1220" y="1562"/>
                  </a:lnTo>
                  <a:lnTo>
                    <a:pt x="1220" y="1555"/>
                  </a:lnTo>
                  <a:lnTo>
                    <a:pt x="1229" y="1550"/>
                  </a:lnTo>
                  <a:lnTo>
                    <a:pt x="1235" y="1545"/>
                  </a:lnTo>
                  <a:lnTo>
                    <a:pt x="1244" y="1540"/>
                  </a:lnTo>
                  <a:lnTo>
                    <a:pt x="1244" y="1536"/>
                  </a:lnTo>
                  <a:lnTo>
                    <a:pt x="1235" y="1536"/>
                  </a:lnTo>
                  <a:lnTo>
                    <a:pt x="1230" y="1535"/>
                  </a:lnTo>
                  <a:lnTo>
                    <a:pt x="1225" y="1535"/>
                  </a:lnTo>
                  <a:lnTo>
                    <a:pt x="1220" y="1533"/>
                  </a:lnTo>
                  <a:lnTo>
                    <a:pt x="1227" y="1517"/>
                  </a:lnTo>
                  <a:lnTo>
                    <a:pt x="1232" y="1501"/>
                  </a:lnTo>
                  <a:lnTo>
                    <a:pt x="1239" y="1486"/>
                  </a:lnTo>
                  <a:lnTo>
                    <a:pt x="1251" y="1473"/>
                  </a:lnTo>
                  <a:lnTo>
                    <a:pt x="1265" y="1461"/>
                  </a:lnTo>
                  <a:lnTo>
                    <a:pt x="1277" y="1447"/>
                  </a:lnTo>
                  <a:lnTo>
                    <a:pt x="1276" y="1437"/>
                  </a:lnTo>
                  <a:lnTo>
                    <a:pt x="1276" y="1423"/>
                  </a:lnTo>
                  <a:lnTo>
                    <a:pt x="1274" y="1409"/>
                  </a:lnTo>
                  <a:lnTo>
                    <a:pt x="1269" y="1400"/>
                  </a:lnTo>
                  <a:lnTo>
                    <a:pt x="1262" y="1390"/>
                  </a:lnTo>
                  <a:lnTo>
                    <a:pt x="1255" y="1379"/>
                  </a:lnTo>
                  <a:lnTo>
                    <a:pt x="1248" y="1379"/>
                  </a:lnTo>
                  <a:lnTo>
                    <a:pt x="1246" y="1381"/>
                  </a:lnTo>
                  <a:lnTo>
                    <a:pt x="1244" y="1383"/>
                  </a:lnTo>
                  <a:lnTo>
                    <a:pt x="1242" y="1384"/>
                  </a:lnTo>
                  <a:lnTo>
                    <a:pt x="1239" y="1386"/>
                  </a:lnTo>
                  <a:lnTo>
                    <a:pt x="1241" y="1390"/>
                  </a:lnTo>
                  <a:lnTo>
                    <a:pt x="1241" y="1393"/>
                  </a:lnTo>
                  <a:lnTo>
                    <a:pt x="1241" y="1393"/>
                  </a:lnTo>
                  <a:lnTo>
                    <a:pt x="1241" y="1395"/>
                  </a:lnTo>
                  <a:lnTo>
                    <a:pt x="1241" y="1395"/>
                  </a:lnTo>
                  <a:lnTo>
                    <a:pt x="1239" y="1398"/>
                  </a:lnTo>
                  <a:lnTo>
                    <a:pt x="1237" y="1398"/>
                  </a:lnTo>
                  <a:lnTo>
                    <a:pt x="1235" y="1400"/>
                  </a:lnTo>
                  <a:lnTo>
                    <a:pt x="1234" y="1400"/>
                  </a:lnTo>
                  <a:lnTo>
                    <a:pt x="1232" y="1400"/>
                  </a:lnTo>
                  <a:lnTo>
                    <a:pt x="1229" y="1402"/>
                  </a:lnTo>
                  <a:lnTo>
                    <a:pt x="1220" y="1395"/>
                  </a:lnTo>
                  <a:lnTo>
                    <a:pt x="1204" y="1386"/>
                  </a:lnTo>
                  <a:lnTo>
                    <a:pt x="1188" y="1377"/>
                  </a:lnTo>
                  <a:lnTo>
                    <a:pt x="1173" y="1370"/>
                  </a:lnTo>
                  <a:lnTo>
                    <a:pt x="1162" y="1367"/>
                  </a:lnTo>
                  <a:lnTo>
                    <a:pt x="1153" y="1346"/>
                  </a:lnTo>
                  <a:lnTo>
                    <a:pt x="1145" y="1334"/>
                  </a:lnTo>
                  <a:lnTo>
                    <a:pt x="1136" y="1325"/>
                  </a:lnTo>
                  <a:lnTo>
                    <a:pt x="1127" y="1322"/>
                  </a:lnTo>
                  <a:lnTo>
                    <a:pt x="1113" y="1318"/>
                  </a:lnTo>
                  <a:lnTo>
                    <a:pt x="1098" y="1313"/>
                  </a:lnTo>
                  <a:lnTo>
                    <a:pt x="1078" y="1306"/>
                  </a:lnTo>
                  <a:lnTo>
                    <a:pt x="1066" y="1297"/>
                  </a:lnTo>
                  <a:lnTo>
                    <a:pt x="1056" y="1288"/>
                  </a:lnTo>
                  <a:lnTo>
                    <a:pt x="1040" y="1281"/>
                  </a:lnTo>
                  <a:lnTo>
                    <a:pt x="1030" y="1281"/>
                  </a:lnTo>
                  <a:lnTo>
                    <a:pt x="1023" y="1285"/>
                  </a:lnTo>
                  <a:lnTo>
                    <a:pt x="1017" y="1288"/>
                  </a:lnTo>
                  <a:lnTo>
                    <a:pt x="1010" y="1292"/>
                  </a:lnTo>
                  <a:lnTo>
                    <a:pt x="1002" y="1290"/>
                  </a:lnTo>
                  <a:lnTo>
                    <a:pt x="998" y="1288"/>
                  </a:lnTo>
                  <a:lnTo>
                    <a:pt x="995" y="1285"/>
                  </a:lnTo>
                  <a:lnTo>
                    <a:pt x="991" y="1281"/>
                  </a:lnTo>
                  <a:lnTo>
                    <a:pt x="986" y="1276"/>
                  </a:lnTo>
                  <a:lnTo>
                    <a:pt x="982" y="1273"/>
                  </a:lnTo>
                  <a:lnTo>
                    <a:pt x="979" y="1271"/>
                  </a:lnTo>
                  <a:lnTo>
                    <a:pt x="956" y="1267"/>
                  </a:lnTo>
                  <a:lnTo>
                    <a:pt x="953" y="1264"/>
                  </a:lnTo>
                  <a:lnTo>
                    <a:pt x="949" y="1261"/>
                  </a:lnTo>
                  <a:lnTo>
                    <a:pt x="946" y="1257"/>
                  </a:lnTo>
                  <a:lnTo>
                    <a:pt x="942" y="1254"/>
                  </a:lnTo>
                  <a:lnTo>
                    <a:pt x="941" y="1252"/>
                  </a:lnTo>
                  <a:lnTo>
                    <a:pt x="921" y="1255"/>
                  </a:lnTo>
                  <a:lnTo>
                    <a:pt x="918" y="1254"/>
                  </a:lnTo>
                  <a:lnTo>
                    <a:pt x="913" y="1247"/>
                  </a:lnTo>
                  <a:lnTo>
                    <a:pt x="904" y="1240"/>
                  </a:lnTo>
                  <a:lnTo>
                    <a:pt x="897" y="1231"/>
                  </a:lnTo>
                  <a:lnTo>
                    <a:pt x="890" y="1224"/>
                  </a:lnTo>
                  <a:lnTo>
                    <a:pt x="886" y="1220"/>
                  </a:lnTo>
                  <a:lnTo>
                    <a:pt x="893" y="1198"/>
                  </a:lnTo>
                  <a:lnTo>
                    <a:pt x="874" y="1177"/>
                  </a:lnTo>
                  <a:lnTo>
                    <a:pt x="857" y="1154"/>
                  </a:lnTo>
                  <a:lnTo>
                    <a:pt x="839" y="1130"/>
                  </a:lnTo>
                  <a:lnTo>
                    <a:pt x="822" y="1105"/>
                  </a:lnTo>
                  <a:lnTo>
                    <a:pt x="818" y="1103"/>
                  </a:lnTo>
                  <a:lnTo>
                    <a:pt x="813" y="1102"/>
                  </a:lnTo>
                  <a:lnTo>
                    <a:pt x="810" y="1102"/>
                  </a:lnTo>
                  <a:lnTo>
                    <a:pt x="804" y="1100"/>
                  </a:lnTo>
                  <a:lnTo>
                    <a:pt x="803" y="1098"/>
                  </a:lnTo>
                  <a:lnTo>
                    <a:pt x="796" y="1089"/>
                  </a:lnTo>
                  <a:lnTo>
                    <a:pt x="792" y="1079"/>
                  </a:lnTo>
                  <a:lnTo>
                    <a:pt x="789" y="1069"/>
                  </a:lnTo>
                  <a:lnTo>
                    <a:pt x="783" y="1058"/>
                  </a:lnTo>
                  <a:lnTo>
                    <a:pt x="775" y="1053"/>
                  </a:lnTo>
                  <a:lnTo>
                    <a:pt x="771" y="1049"/>
                  </a:lnTo>
                  <a:lnTo>
                    <a:pt x="768" y="1046"/>
                  </a:lnTo>
                  <a:lnTo>
                    <a:pt x="764" y="1044"/>
                  </a:lnTo>
                  <a:lnTo>
                    <a:pt x="764" y="1063"/>
                  </a:lnTo>
                  <a:lnTo>
                    <a:pt x="769" y="1070"/>
                  </a:lnTo>
                  <a:lnTo>
                    <a:pt x="780" y="1082"/>
                  </a:lnTo>
                  <a:lnTo>
                    <a:pt x="790" y="1096"/>
                  </a:lnTo>
                  <a:lnTo>
                    <a:pt x="803" y="1114"/>
                  </a:lnTo>
                  <a:lnTo>
                    <a:pt x="813" y="1131"/>
                  </a:lnTo>
                  <a:lnTo>
                    <a:pt x="824" y="1149"/>
                  </a:lnTo>
                  <a:lnTo>
                    <a:pt x="832" y="1165"/>
                  </a:lnTo>
                  <a:lnTo>
                    <a:pt x="836" y="1175"/>
                  </a:lnTo>
                  <a:lnTo>
                    <a:pt x="836" y="1182"/>
                  </a:lnTo>
                  <a:lnTo>
                    <a:pt x="834" y="1185"/>
                  </a:lnTo>
                  <a:lnTo>
                    <a:pt x="832" y="1187"/>
                  </a:lnTo>
                  <a:lnTo>
                    <a:pt x="832" y="1189"/>
                  </a:lnTo>
                  <a:lnTo>
                    <a:pt x="829" y="1191"/>
                  </a:lnTo>
                  <a:lnTo>
                    <a:pt x="829" y="1184"/>
                  </a:lnTo>
                  <a:lnTo>
                    <a:pt x="827" y="1178"/>
                  </a:lnTo>
                  <a:lnTo>
                    <a:pt x="827" y="1175"/>
                  </a:lnTo>
                  <a:lnTo>
                    <a:pt x="825" y="1171"/>
                  </a:lnTo>
                  <a:lnTo>
                    <a:pt x="822" y="1171"/>
                  </a:lnTo>
                  <a:lnTo>
                    <a:pt x="820" y="1171"/>
                  </a:lnTo>
                  <a:lnTo>
                    <a:pt x="818" y="1171"/>
                  </a:lnTo>
                  <a:lnTo>
                    <a:pt x="817" y="1171"/>
                  </a:lnTo>
                  <a:lnTo>
                    <a:pt x="815" y="1171"/>
                  </a:lnTo>
                  <a:lnTo>
                    <a:pt x="810" y="1171"/>
                  </a:lnTo>
                  <a:lnTo>
                    <a:pt x="806" y="1159"/>
                  </a:lnTo>
                  <a:lnTo>
                    <a:pt x="803" y="1147"/>
                  </a:lnTo>
                  <a:lnTo>
                    <a:pt x="797" y="1137"/>
                  </a:lnTo>
                  <a:lnTo>
                    <a:pt x="789" y="1128"/>
                  </a:lnTo>
                  <a:lnTo>
                    <a:pt x="778" y="1121"/>
                  </a:lnTo>
                  <a:lnTo>
                    <a:pt x="768" y="1114"/>
                  </a:lnTo>
                  <a:lnTo>
                    <a:pt x="759" y="1102"/>
                  </a:lnTo>
                  <a:lnTo>
                    <a:pt x="762" y="1100"/>
                  </a:lnTo>
                  <a:lnTo>
                    <a:pt x="764" y="1100"/>
                  </a:lnTo>
                  <a:lnTo>
                    <a:pt x="764" y="1100"/>
                  </a:lnTo>
                  <a:lnTo>
                    <a:pt x="766" y="1100"/>
                  </a:lnTo>
                  <a:lnTo>
                    <a:pt x="766" y="1098"/>
                  </a:lnTo>
                  <a:lnTo>
                    <a:pt x="766" y="1096"/>
                  </a:lnTo>
                  <a:lnTo>
                    <a:pt x="768" y="1095"/>
                  </a:lnTo>
                  <a:lnTo>
                    <a:pt x="755" y="1086"/>
                  </a:lnTo>
                  <a:lnTo>
                    <a:pt x="749" y="1075"/>
                  </a:lnTo>
                  <a:lnTo>
                    <a:pt x="743" y="1063"/>
                  </a:lnTo>
                  <a:lnTo>
                    <a:pt x="740" y="1049"/>
                  </a:lnTo>
                  <a:lnTo>
                    <a:pt x="733" y="1037"/>
                  </a:lnTo>
                  <a:lnTo>
                    <a:pt x="724" y="1027"/>
                  </a:lnTo>
                  <a:lnTo>
                    <a:pt x="714" y="1021"/>
                  </a:lnTo>
                  <a:lnTo>
                    <a:pt x="701" y="1016"/>
                  </a:lnTo>
                  <a:lnTo>
                    <a:pt x="691" y="1009"/>
                  </a:lnTo>
                  <a:lnTo>
                    <a:pt x="684" y="1000"/>
                  </a:lnTo>
                  <a:lnTo>
                    <a:pt x="680" y="990"/>
                  </a:lnTo>
                  <a:lnTo>
                    <a:pt x="675" y="979"/>
                  </a:lnTo>
                  <a:lnTo>
                    <a:pt x="663" y="962"/>
                  </a:lnTo>
                  <a:lnTo>
                    <a:pt x="653" y="950"/>
                  </a:lnTo>
                  <a:lnTo>
                    <a:pt x="642" y="939"/>
                  </a:lnTo>
                  <a:lnTo>
                    <a:pt x="635" y="927"/>
                  </a:lnTo>
                  <a:lnTo>
                    <a:pt x="630" y="911"/>
                  </a:lnTo>
                  <a:lnTo>
                    <a:pt x="626" y="890"/>
                  </a:lnTo>
                  <a:lnTo>
                    <a:pt x="625" y="861"/>
                  </a:lnTo>
                  <a:lnTo>
                    <a:pt x="625" y="854"/>
                  </a:lnTo>
                  <a:lnTo>
                    <a:pt x="626" y="840"/>
                  </a:lnTo>
                  <a:lnTo>
                    <a:pt x="626" y="821"/>
                  </a:lnTo>
                  <a:lnTo>
                    <a:pt x="626" y="798"/>
                  </a:lnTo>
                  <a:lnTo>
                    <a:pt x="626" y="777"/>
                  </a:lnTo>
                  <a:lnTo>
                    <a:pt x="628" y="760"/>
                  </a:lnTo>
                  <a:lnTo>
                    <a:pt x="630" y="749"/>
                  </a:lnTo>
                  <a:lnTo>
                    <a:pt x="635" y="747"/>
                  </a:lnTo>
                  <a:lnTo>
                    <a:pt x="639" y="747"/>
                  </a:lnTo>
                  <a:lnTo>
                    <a:pt x="642" y="747"/>
                  </a:lnTo>
                  <a:lnTo>
                    <a:pt x="646" y="747"/>
                  </a:lnTo>
                  <a:lnTo>
                    <a:pt x="649" y="749"/>
                  </a:lnTo>
                  <a:lnTo>
                    <a:pt x="651" y="753"/>
                  </a:lnTo>
                  <a:lnTo>
                    <a:pt x="654" y="756"/>
                  </a:lnTo>
                  <a:lnTo>
                    <a:pt x="656" y="760"/>
                  </a:lnTo>
                  <a:lnTo>
                    <a:pt x="656" y="740"/>
                  </a:lnTo>
                  <a:lnTo>
                    <a:pt x="644" y="726"/>
                  </a:lnTo>
                  <a:lnTo>
                    <a:pt x="630" y="712"/>
                  </a:lnTo>
                  <a:lnTo>
                    <a:pt x="614" y="702"/>
                  </a:lnTo>
                  <a:lnTo>
                    <a:pt x="614" y="711"/>
                  </a:lnTo>
                  <a:lnTo>
                    <a:pt x="621" y="716"/>
                  </a:lnTo>
                  <a:lnTo>
                    <a:pt x="628" y="721"/>
                  </a:lnTo>
                  <a:lnTo>
                    <a:pt x="635" y="726"/>
                  </a:lnTo>
                  <a:lnTo>
                    <a:pt x="640" y="733"/>
                  </a:lnTo>
                  <a:lnTo>
                    <a:pt x="640" y="737"/>
                  </a:lnTo>
                  <a:lnTo>
                    <a:pt x="639" y="737"/>
                  </a:lnTo>
                  <a:lnTo>
                    <a:pt x="639" y="739"/>
                  </a:lnTo>
                  <a:lnTo>
                    <a:pt x="639" y="739"/>
                  </a:lnTo>
                  <a:lnTo>
                    <a:pt x="637" y="740"/>
                  </a:lnTo>
                  <a:lnTo>
                    <a:pt x="633" y="742"/>
                  </a:lnTo>
                  <a:lnTo>
                    <a:pt x="632" y="744"/>
                  </a:lnTo>
                  <a:lnTo>
                    <a:pt x="626" y="744"/>
                  </a:lnTo>
                  <a:lnTo>
                    <a:pt x="621" y="744"/>
                  </a:lnTo>
                  <a:lnTo>
                    <a:pt x="619" y="744"/>
                  </a:lnTo>
                  <a:lnTo>
                    <a:pt x="619" y="742"/>
                  </a:lnTo>
                  <a:lnTo>
                    <a:pt x="618" y="742"/>
                  </a:lnTo>
                  <a:lnTo>
                    <a:pt x="618" y="742"/>
                  </a:lnTo>
                  <a:lnTo>
                    <a:pt x="614" y="740"/>
                  </a:lnTo>
                  <a:lnTo>
                    <a:pt x="602" y="725"/>
                  </a:lnTo>
                  <a:lnTo>
                    <a:pt x="591" y="709"/>
                  </a:lnTo>
                  <a:lnTo>
                    <a:pt x="583" y="691"/>
                  </a:lnTo>
                  <a:lnTo>
                    <a:pt x="591" y="691"/>
                  </a:lnTo>
                  <a:lnTo>
                    <a:pt x="595" y="693"/>
                  </a:lnTo>
                  <a:lnTo>
                    <a:pt x="598" y="693"/>
                  </a:lnTo>
                  <a:lnTo>
                    <a:pt x="602" y="693"/>
                  </a:lnTo>
                  <a:lnTo>
                    <a:pt x="605" y="691"/>
                  </a:lnTo>
                  <a:lnTo>
                    <a:pt x="591" y="686"/>
                  </a:lnTo>
                  <a:lnTo>
                    <a:pt x="583" y="678"/>
                  </a:lnTo>
                  <a:lnTo>
                    <a:pt x="576" y="667"/>
                  </a:lnTo>
                  <a:lnTo>
                    <a:pt x="570" y="655"/>
                  </a:lnTo>
                  <a:lnTo>
                    <a:pt x="567" y="643"/>
                  </a:lnTo>
                  <a:lnTo>
                    <a:pt x="562" y="632"/>
                  </a:lnTo>
                  <a:lnTo>
                    <a:pt x="555" y="623"/>
                  </a:lnTo>
                  <a:lnTo>
                    <a:pt x="544" y="618"/>
                  </a:lnTo>
                  <a:lnTo>
                    <a:pt x="548" y="595"/>
                  </a:lnTo>
                  <a:lnTo>
                    <a:pt x="536" y="582"/>
                  </a:lnTo>
                  <a:lnTo>
                    <a:pt x="525" y="566"/>
                  </a:lnTo>
                  <a:lnTo>
                    <a:pt x="516" y="550"/>
                  </a:lnTo>
                  <a:lnTo>
                    <a:pt x="504" y="534"/>
                  </a:lnTo>
                  <a:lnTo>
                    <a:pt x="490" y="522"/>
                  </a:lnTo>
                  <a:lnTo>
                    <a:pt x="471" y="513"/>
                  </a:lnTo>
                  <a:lnTo>
                    <a:pt x="448" y="508"/>
                  </a:lnTo>
                  <a:lnTo>
                    <a:pt x="429" y="499"/>
                  </a:lnTo>
                  <a:lnTo>
                    <a:pt x="415" y="487"/>
                  </a:lnTo>
                  <a:lnTo>
                    <a:pt x="399" y="473"/>
                  </a:lnTo>
                  <a:lnTo>
                    <a:pt x="384" y="465"/>
                  </a:lnTo>
                  <a:lnTo>
                    <a:pt x="352" y="465"/>
                  </a:lnTo>
                  <a:lnTo>
                    <a:pt x="342" y="459"/>
                  </a:lnTo>
                  <a:lnTo>
                    <a:pt x="333" y="452"/>
                  </a:lnTo>
                  <a:lnTo>
                    <a:pt x="323" y="447"/>
                  </a:lnTo>
                  <a:lnTo>
                    <a:pt x="307" y="445"/>
                  </a:lnTo>
                  <a:lnTo>
                    <a:pt x="307" y="468"/>
                  </a:lnTo>
                  <a:lnTo>
                    <a:pt x="289" y="477"/>
                  </a:lnTo>
                  <a:lnTo>
                    <a:pt x="274" y="486"/>
                  </a:lnTo>
                  <a:lnTo>
                    <a:pt x="253" y="491"/>
                  </a:lnTo>
                  <a:lnTo>
                    <a:pt x="258" y="475"/>
                  </a:lnTo>
                  <a:lnTo>
                    <a:pt x="265" y="459"/>
                  </a:lnTo>
                  <a:lnTo>
                    <a:pt x="275" y="445"/>
                  </a:lnTo>
                  <a:lnTo>
                    <a:pt x="284" y="430"/>
                  </a:lnTo>
                  <a:lnTo>
                    <a:pt x="275" y="430"/>
                  </a:lnTo>
                  <a:lnTo>
                    <a:pt x="275" y="433"/>
                  </a:lnTo>
                  <a:lnTo>
                    <a:pt x="262" y="444"/>
                  </a:lnTo>
                  <a:lnTo>
                    <a:pt x="251" y="458"/>
                  </a:lnTo>
                  <a:lnTo>
                    <a:pt x="244" y="473"/>
                  </a:lnTo>
                  <a:lnTo>
                    <a:pt x="239" y="489"/>
                  </a:lnTo>
                  <a:lnTo>
                    <a:pt x="232" y="506"/>
                  </a:lnTo>
                  <a:lnTo>
                    <a:pt x="221" y="522"/>
                  </a:lnTo>
                  <a:lnTo>
                    <a:pt x="214" y="529"/>
                  </a:lnTo>
                  <a:lnTo>
                    <a:pt x="200" y="540"/>
                  </a:lnTo>
                  <a:lnTo>
                    <a:pt x="183" y="550"/>
                  </a:lnTo>
                  <a:lnTo>
                    <a:pt x="162" y="562"/>
                  </a:lnTo>
                  <a:lnTo>
                    <a:pt x="141" y="576"/>
                  </a:lnTo>
                  <a:lnTo>
                    <a:pt x="120" y="589"/>
                  </a:lnTo>
                  <a:lnTo>
                    <a:pt x="99" y="599"/>
                  </a:lnTo>
                  <a:lnTo>
                    <a:pt x="83" y="606"/>
                  </a:lnTo>
                  <a:lnTo>
                    <a:pt x="73" y="609"/>
                  </a:lnTo>
                  <a:lnTo>
                    <a:pt x="73" y="606"/>
                  </a:lnTo>
                  <a:lnTo>
                    <a:pt x="77" y="606"/>
                  </a:lnTo>
                  <a:lnTo>
                    <a:pt x="89" y="594"/>
                  </a:lnTo>
                  <a:lnTo>
                    <a:pt x="104" y="583"/>
                  </a:lnTo>
                  <a:lnTo>
                    <a:pt x="122" y="573"/>
                  </a:lnTo>
                  <a:lnTo>
                    <a:pt x="139" y="562"/>
                  </a:lnTo>
                  <a:lnTo>
                    <a:pt x="155" y="550"/>
                  </a:lnTo>
                  <a:lnTo>
                    <a:pt x="167" y="536"/>
                  </a:lnTo>
                  <a:lnTo>
                    <a:pt x="176" y="520"/>
                  </a:lnTo>
                  <a:lnTo>
                    <a:pt x="179" y="499"/>
                  </a:lnTo>
                  <a:lnTo>
                    <a:pt x="166" y="503"/>
                  </a:lnTo>
                  <a:lnTo>
                    <a:pt x="157" y="506"/>
                  </a:lnTo>
                  <a:lnTo>
                    <a:pt x="145" y="510"/>
                  </a:lnTo>
                  <a:lnTo>
                    <a:pt x="145" y="506"/>
                  </a:lnTo>
                  <a:lnTo>
                    <a:pt x="145" y="503"/>
                  </a:lnTo>
                  <a:lnTo>
                    <a:pt x="145" y="503"/>
                  </a:lnTo>
                  <a:lnTo>
                    <a:pt x="143" y="501"/>
                  </a:lnTo>
                  <a:lnTo>
                    <a:pt x="143" y="501"/>
                  </a:lnTo>
                  <a:lnTo>
                    <a:pt x="141" y="501"/>
                  </a:lnTo>
                  <a:lnTo>
                    <a:pt x="138" y="499"/>
                  </a:lnTo>
                  <a:lnTo>
                    <a:pt x="136" y="501"/>
                  </a:lnTo>
                  <a:lnTo>
                    <a:pt x="134" y="503"/>
                  </a:lnTo>
                  <a:lnTo>
                    <a:pt x="132" y="505"/>
                  </a:lnTo>
                  <a:lnTo>
                    <a:pt x="131" y="505"/>
                  </a:lnTo>
                  <a:lnTo>
                    <a:pt x="127" y="506"/>
                  </a:lnTo>
                  <a:lnTo>
                    <a:pt x="122" y="506"/>
                  </a:lnTo>
                  <a:lnTo>
                    <a:pt x="120" y="496"/>
                  </a:lnTo>
                  <a:lnTo>
                    <a:pt x="115" y="482"/>
                  </a:lnTo>
                  <a:lnTo>
                    <a:pt x="111" y="472"/>
                  </a:lnTo>
                  <a:lnTo>
                    <a:pt x="108" y="475"/>
                  </a:lnTo>
                  <a:lnTo>
                    <a:pt x="106" y="477"/>
                  </a:lnTo>
                  <a:lnTo>
                    <a:pt x="104" y="477"/>
                  </a:lnTo>
                  <a:lnTo>
                    <a:pt x="101" y="477"/>
                  </a:lnTo>
                  <a:lnTo>
                    <a:pt x="99" y="475"/>
                  </a:lnTo>
                  <a:lnTo>
                    <a:pt x="82" y="463"/>
                  </a:lnTo>
                  <a:lnTo>
                    <a:pt x="68" y="445"/>
                  </a:lnTo>
                  <a:lnTo>
                    <a:pt x="57" y="426"/>
                  </a:lnTo>
                  <a:lnTo>
                    <a:pt x="63" y="416"/>
                  </a:lnTo>
                  <a:lnTo>
                    <a:pt x="68" y="403"/>
                  </a:lnTo>
                  <a:lnTo>
                    <a:pt x="73" y="393"/>
                  </a:lnTo>
                  <a:lnTo>
                    <a:pt x="80" y="384"/>
                  </a:lnTo>
                  <a:lnTo>
                    <a:pt x="92" y="377"/>
                  </a:lnTo>
                  <a:lnTo>
                    <a:pt x="103" y="374"/>
                  </a:lnTo>
                  <a:lnTo>
                    <a:pt x="113" y="369"/>
                  </a:lnTo>
                  <a:lnTo>
                    <a:pt x="120" y="362"/>
                  </a:lnTo>
                  <a:lnTo>
                    <a:pt x="125" y="351"/>
                  </a:lnTo>
                  <a:lnTo>
                    <a:pt x="125" y="334"/>
                  </a:lnTo>
                  <a:lnTo>
                    <a:pt x="127" y="332"/>
                  </a:lnTo>
                  <a:lnTo>
                    <a:pt x="129" y="332"/>
                  </a:lnTo>
                  <a:lnTo>
                    <a:pt x="129" y="330"/>
                  </a:lnTo>
                  <a:lnTo>
                    <a:pt x="129" y="328"/>
                  </a:lnTo>
                  <a:lnTo>
                    <a:pt x="131" y="327"/>
                  </a:lnTo>
                  <a:lnTo>
                    <a:pt x="115" y="327"/>
                  </a:lnTo>
                  <a:lnTo>
                    <a:pt x="111" y="330"/>
                  </a:lnTo>
                  <a:lnTo>
                    <a:pt x="110" y="332"/>
                  </a:lnTo>
                  <a:lnTo>
                    <a:pt x="108" y="334"/>
                  </a:lnTo>
                  <a:lnTo>
                    <a:pt x="104" y="335"/>
                  </a:lnTo>
                  <a:lnTo>
                    <a:pt x="101" y="337"/>
                  </a:lnTo>
                  <a:lnTo>
                    <a:pt x="96" y="337"/>
                  </a:lnTo>
                  <a:lnTo>
                    <a:pt x="85" y="334"/>
                  </a:lnTo>
                  <a:lnTo>
                    <a:pt x="70" y="328"/>
                  </a:lnTo>
                  <a:lnTo>
                    <a:pt x="52" y="325"/>
                  </a:lnTo>
                  <a:lnTo>
                    <a:pt x="38" y="318"/>
                  </a:lnTo>
                  <a:lnTo>
                    <a:pt x="35" y="292"/>
                  </a:lnTo>
                  <a:lnTo>
                    <a:pt x="42" y="292"/>
                  </a:lnTo>
                  <a:lnTo>
                    <a:pt x="45" y="290"/>
                  </a:lnTo>
                  <a:lnTo>
                    <a:pt x="50" y="288"/>
                  </a:lnTo>
                  <a:lnTo>
                    <a:pt x="54" y="287"/>
                  </a:lnTo>
                  <a:lnTo>
                    <a:pt x="57" y="287"/>
                  </a:lnTo>
                  <a:lnTo>
                    <a:pt x="61" y="283"/>
                  </a:lnTo>
                  <a:lnTo>
                    <a:pt x="64" y="280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3" y="276"/>
                  </a:lnTo>
                  <a:lnTo>
                    <a:pt x="63" y="276"/>
                  </a:lnTo>
                  <a:lnTo>
                    <a:pt x="61" y="273"/>
                  </a:lnTo>
                  <a:lnTo>
                    <a:pt x="77" y="273"/>
                  </a:lnTo>
                  <a:lnTo>
                    <a:pt x="78" y="271"/>
                  </a:lnTo>
                  <a:lnTo>
                    <a:pt x="80" y="271"/>
                  </a:lnTo>
                  <a:lnTo>
                    <a:pt x="82" y="269"/>
                  </a:lnTo>
                  <a:lnTo>
                    <a:pt x="83" y="269"/>
                  </a:lnTo>
                  <a:lnTo>
                    <a:pt x="87" y="269"/>
                  </a:lnTo>
                  <a:lnTo>
                    <a:pt x="92" y="274"/>
                  </a:lnTo>
                  <a:lnTo>
                    <a:pt x="97" y="278"/>
                  </a:lnTo>
                  <a:lnTo>
                    <a:pt x="103" y="283"/>
                  </a:lnTo>
                  <a:lnTo>
                    <a:pt x="106" y="288"/>
                  </a:lnTo>
                  <a:lnTo>
                    <a:pt x="118" y="283"/>
                  </a:lnTo>
                  <a:lnTo>
                    <a:pt x="118" y="276"/>
                  </a:lnTo>
                  <a:lnTo>
                    <a:pt x="115" y="271"/>
                  </a:lnTo>
                  <a:lnTo>
                    <a:pt x="113" y="266"/>
                  </a:lnTo>
                  <a:lnTo>
                    <a:pt x="111" y="260"/>
                  </a:lnTo>
                  <a:lnTo>
                    <a:pt x="110" y="255"/>
                  </a:lnTo>
                  <a:lnTo>
                    <a:pt x="106" y="250"/>
                  </a:lnTo>
                  <a:lnTo>
                    <a:pt x="94" y="236"/>
                  </a:lnTo>
                  <a:lnTo>
                    <a:pt x="80" y="225"/>
                  </a:lnTo>
                  <a:lnTo>
                    <a:pt x="64" y="215"/>
                  </a:lnTo>
                  <a:lnTo>
                    <a:pt x="50" y="205"/>
                  </a:lnTo>
                  <a:lnTo>
                    <a:pt x="42" y="189"/>
                  </a:lnTo>
                  <a:lnTo>
                    <a:pt x="45" y="184"/>
                  </a:lnTo>
                  <a:lnTo>
                    <a:pt x="47" y="178"/>
                  </a:lnTo>
                  <a:lnTo>
                    <a:pt x="49" y="173"/>
                  </a:lnTo>
                  <a:lnTo>
                    <a:pt x="70" y="175"/>
                  </a:lnTo>
                  <a:lnTo>
                    <a:pt x="90" y="173"/>
                  </a:lnTo>
                  <a:lnTo>
                    <a:pt x="106" y="164"/>
                  </a:lnTo>
                  <a:lnTo>
                    <a:pt x="111" y="152"/>
                  </a:lnTo>
                  <a:lnTo>
                    <a:pt x="115" y="140"/>
                  </a:lnTo>
                  <a:lnTo>
                    <a:pt x="118" y="129"/>
                  </a:lnTo>
                  <a:lnTo>
                    <a:pt x="131" y="119"/>
                  </a:lnTo>
                  <a:lnTo>
                    <a:pt x="148" y="110"/>
                  </a:lnTo>
                  <a:lnTo>
                    <a:pt x="167" y="105"/>
                  </a:lnTo>
                  <a:lnTo>
                    <a:pt x="183" y="98"/>
                  </a:lnTo>
                  <a:lnTo>
                    <a:pt x="199" y="88"/>
                  </a:lnTo>
                  <a:lnTo>
                    <a:pt x="204" y="91"/>
                  </a:lnTo>
                  <a:lnTo>
                    <a:pt x="207" y="93"/>
                  </a:lnTo>
                  <a:lnTo>
                    <a:pt x="207" y="96"/>
                  </a:lnTo>
                  <a:lnTo>
                    <a:pt x="209" y="98"/>
                  </a:lnTo>
                  <a:lnTo>
                    <a:pt x="209" y="102"/>
                  </a:lnTo>
                  <a:lnTo>
                    <a:pt x="211" y="103"/>
                  </a:lnTo>
                  <a:lnTo>
                    <a:pt x="214" y="107"/>
                  </a:lnTo>
                  <a:lnTo>
                    <a:pt x="218" y="110"/>
                  </a:lnTo>
                  <a:lnTo>
                    <a:pt x="223" y="110"/>
                  </a:lnTo>
                  <a:lnTo>
                    <a:pt x="227" y="110"/>
                  </a:lnTo>
                  <a:lnTo>
                    <a:pt x="230" y="109"/>
                  </a:lnTo>
                  <a:lnTo>
                    <a:pt x="234" y="107"/>
                  </a:lnTo>
                  <a:lnTo>
                    <a:pt x="237" y="107"/>
                  </a:lnTo>
                  <a:lnTo>
                    <a:pt x="241" y="107"/>
                  </a:lnTo>
                  <a:lnTo>
                    <a:pt x="244" y="109"/>
                  </a:lnTo>
                  <a:lnTo>
                    <a:pt x="248" y="112"/>
                  </a:lnTo>
                  <a:lnTo>
                    <a:pt x="253" y="117"/>
                  </a:lnTo>
                  <a:lnTo>
                    <a:pt x="256" y="121"/>
                  </a:lnTo>
                  <a:lnTo>
                    <a:pt x="260" y="124"/>
                  </a:lnTo>
                  <a:lnTo>
                    <a:pt x="265" y="126"/>
                  </a:lnTo>
                  <a:lnTo>
                    <a:pt x="270" y="128"/>
                  </a:lnTo>
                  <a:lnTo>
                    <a:pt x="275" y="126"/>
                  </a:lnTo>
                  <a:lnTo>
                    <a:pt x="279" y="126"/>
                  </a:lnTo>
                  <a:lnTo>
                    <a:pt x="282" y="124"/>
                  </a:lnTo>
                  <a:lnTo>
                    <a:pt x="288" y="122"/>
                  </a:lnTo>
                  <a:lnTo>
                    <a:pt x="291" y="122"/>
                  </a:lnTo>
                  <a:lnTo>
                    <a:pt x="302" y="126"/>
                  </a:lnTo>
                  <a:lnTo>
                    <a:pt x="317" y="131"/>
                  </a:lnTo>
                  <a:lnTo>
                    <a:pt x="331" y="138"/>
                  </a:lnTo>
                  <a:lnTo>
                    <a:pt x="345" y="142"/>
                  </a:lnTo>
                  <a:lnTo>
                    <a:pt x="375" y="138"/>
                  </a:lnTo>
                  <a:lnTo>
                    <a:pt x="394" y="147"/>
                  </a:lnTo>
                  <a:lnTo>
                    <a:pt x="412" y="159"/>
                  </a:lnTo>
                  <a:lnTo>
                    <a:pt x="429" y="170"/>
                  </a:lnTo>
                  <a:lnTo>
                    <a:pt x="448" y="180"/>
                  </a:lnTo>
                  <a:lnTo>
                    <a:pt x="471" y="184"/>
                  </a:lnTo>
                  <a:lnTo>
                    <a:pt x="471" y="177"/>
                  </a:lnTo>
                  <a:lnTo>
                    <a:pt x="466" y="171"/>
                  </a:lnTo>
                  <a:lnTo>
                    <a:pt x="461" y="164"/>
                  </a:lnTo>
                  <a:lnTo>
                    <a:pt x="455" y="157"/>
                  </a:lnTo>
                  <a:lnTo>
                    <a:pt x="452" y="149"/>
                  </a:lnTo>
                  <a:lnTo>
                    <a:pt x="473" y="147"/>
                  </a:lnTo>
                  <a:lnTo>
                    <a:pt x="487" y="143"/>
                  </a:lnTo>
                  <a:lnTo>
                    <a:pt x="499" y="136"/>
                  </a:lnTo>
                  <a:lnTo>
                    <a:pt x="509" y="129"/>
                  </a:lnTo>
                  <a:lnTo>
                    <a:pt x="520" y="121"/>
                  </a:lnTo>
                  <a:lnTo>
                    <a:pt x="532" y="115"/>
                  </a:lnTo>
                  <a:lnTo>
                    <a:pt x="548" y="112"/>
                  </a:lnTo>
                  <a:lnTo>
                    <a:pt x="551" y="114"/>
                  </a:lnTo>
                  <a:lnTo>
                    <a:pt x="557" y="115"/>
                  </a:lnTo>
                  <a:lnTo>
                    <a:pt x="560" y="117"/>
                  </a:lnTo>
                  <a:lnTo>
                    <a:pt x="563" y="119"/>
                  </a:lnTo>
                  <a:lnTo>
                    <a:pt x="557" y="119"/>
                  </a:lnTo>
                  <a:lnTo>
                    <a:pt x="539" y="133"/>
                  </a:lnTo>
                  <a:lnTo>
                    <a:pt x="520" y="145"/>
                  </a:lnTo>
                  <a:lnTo>
                    <a:pt x="499" y="154"/>
                  </a:lnTo>
                  <a:lnTo>
                    <a:pt x="499" y="161"/>
                  </a:lnTo>
                  <a:lnTo>
                    <a:pt x="518" y="164"/>
                  </a:lnTo>
                  <a:lnTo>
                    <a:pt x="527" y="154"/>
                  </a:lnTo>
                  <a:lnTo>
                    <a:pt x="536" y="149"/>
                  </a:lnTo>
                  <a:lnTo>
                    <a:pt x="548" y="147"/>
                  </a:lnTo>
                  <a:lnTo>
                    <a:pt x="560" y="147"/>
                  </a:lnTo>
                  <a:lnTo>
                    <a:pt x="576" y="145"/>
                  </a:lnTo>
                  <a:lnTo>
                    <a:pt x="577" y="140"/>
                  </a:lnTo>
                  <a:lnTo>
                    <a:pt x="579" y="135"/>
                  </a:lnTo>
                  <a:lnTo>
                    <a:pt x="583" y="129"/>
                  </a:lnTo>
                  <a:lnTo>
                    <a:pt x="586" y="126"/>
                  </a:lnTo>
                  <a:lnTo>
                    <a:pt x="591" y="138"/>
                  </a:lnTo>
                  <a:lnTo>
                    <a:pt x="597" y="147"/>
                  </a:lnTo>
                  <a:lnTo>
                    <a:pt x="605" y="154"/>
                  </a:lnTo>
                  <a:lnTo>
                    <a:pt x="618" y="157"/>
                  </a:lnTo>
                  <a:lnTo>
                    <a:pt x="621" y="154"/>
                  </a:lnTo>
                  <a:lnTo>
                    <a:pt x="623" y="152"/>
                  </a:lnTo>
                  <a:lnTo>
                    <a:pt x="626" y="150"/>
                  </a:lnTo>
                  <a:lnTo>
                    <a:pt x="628" y="149"/>
                  </a:lnTo>
                  <a:lnTo>
                    <a:pt x="632" y="149"/>
                  </a:lnTo>
                  <a:lnTo>
                    <a:pt x="633" y="149"/>
                  </a:lnTo>
                  <a:lnTo>
                    <a:pt x="637" y="154"/>
                  </a:lnTo>
                  <a:lnTo>
                    <a:pt x="639" y="157"/>
                  </a:lnTo>
                  <a:lnTo>
                    <a:pt x="640" y="161"/>
                  </a:lnTo>
                  <a:lnTo>
                    <a:pt x="646" y="159"/>
                  </a:lnTo>
                  <a:lnTo>
                    <a:pt x="651" y="156"/>
                  </a:lnTo>
                  <a:lnTo>
                    <a:pt x="654" y="152"/>
                  </a:lnTo>
                  <a:lnTo>
                    <a:pt x="659" y="150"/>
                  </a:lnTo>
                  <a:lnTo>
                    <a:pt x="663" y="149"/>
                  </a:lnTo>
                  <a:lnTo>
                    <a:pt x="682" y="154"/>
                  </a:lnTo>
                  <a:lnTo>
                    <a:pt x="698" y="166"/>
                  </a:lnTo>
                  <a:lnTo>
                    <a:pt x="714" y="178"/>
                  </a:lnTo>
                  <a:lnTo>
                    <a:pt x="729" y="189"/>
                  </a:lnTo>
                  <a:lnTo>
                    <a:pt x="735" y="189"/>
                  </a:lnTo>
                  <a:lnTo>
                    <a:pt x="740" y="189"/>
                  </a:lnTo>
                  <a:lnTo>
                    <a:pt x="743" y="187"/>
                  </a:lnTo>
                  <a:lnTo>
                    <a:pt x="749" y="185"/>
                  </a:lnTo>
                  <a:lnTo>
                    <a:pt x="752" y="184"/>
                  </a:lnTo>
                  <a:lnTo>
                    <a:pt x="755" y="184"/>
                  </a:lnTo>
                  <a:lnTo>
                    <a:pt x="759" y="187"/>
                  </a:lnTo>
                  <a:lnTo>
                    <a:pt x="762" y="191"/>
                  </a:lnTo>
                  <a:lnTo>
                    <a:pt x="766" y="196"/>
                  </a:lnTo>
                  <a:lnTo>
                    <a:pt x="769" y="203"/>
                  </a:lnTo>
                  <a:lnTo>
                    <a:pt x="771" y="206"/>
                  </a:lnTo>
                  <a:lnTo>
                    <a:pt x="768" y="208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2" y="211"/>
                  </a:lnTo>
                  <a:lnTo>
                    <a:pt x="762" y="213"/>
                  </a:lnTo>
                  <a:lnTo>
                    <a:pt x="761" y="215"/>
                  </a:lnTo>
                  <a:lnTo>
                    <a:pt x="759" y="218"/>
                  </a:lnTo>
                  <a:lnTo>
                    <a:pt x="771" y="218"/>
                  </a:lnTo>
                  <a:lnTo>
                    <a:pt x="787" y="220"/>
                  </a:lnTo>
                  <a:lnTo>
                    <a:pt x="803" y="220"/>
                  </a:lnTo>
                  <a:lnTo>
                    <a:pt x="817" y="220"/>
                  </a:lnTo>
                  <a:lnTo>
                    <a:pt x="825" y="222"/>
                  </a:lnTo>
                  <a:lnTo>
                    <a:pt x="834" y="232"/>
                  </a:lnTo>
                  <a:lnTo>
                    <a:pt x="843" y="243"/>
                  </a:lnTo>
                  <a:lnTo>
                    <a:pt x="851" y="253"/>
                  </a:lnTo>
                  <a:lnTo>
                    <a:pt x="851" y="218"/>
                  </a:lnTo>
                  <a:lnTo>
                    <a:pt x="860" y="218"/>
                  </a:lnTo>
                  <a:lnTo>
                    <a:pt x="867" y="218"/>
                  </a:lnTo>
                  <a:lnTo>
                    <a:pt x="872" y="217"/>
                  </a:lnTo>
                  <a:lnTo>
                    <a:pt x="879" y="215"/>
                  </a:lnTo>
                  <a:lnTo>
                    <a:pt x="879" y="211"/>
                  </a:lnTo>
                  <a:lnTo>
                    <a:pt x="848" y="211"/>
                  </a:lnTo>
                  <a:lnTo>
                    <a:pt x="846" y="206"/>
                  </a:lnTo>
                  <a:lnTo>
                    <a:pt x="845" y="205"/>
                  </a:lnTo>
                  <a:lnTo>
                    <a:pt x="843" y="201"/>
                  </a:lnTo>
                  <a:lnTo>
                    <a:pt x="841" y="198"/>
                  </a:lnTo>
                  <a:lnTo>
                    <a:pt x="841" y="192"/>
                  </a:lnTo>
                  <a:lnTo>
                    <a:pt x="845" y="192"/>
                  </a:lnTo>
                  <a:lnTo>
                    <a:pt x="845" y="189"/>
                  </a:lnTo>
                  <a:lnTo>
                    <a:pt x="890" y="184"/>
                  </a:lnTo>
                  <a:lnTo>
                    <a:pt x="890" y="196"/>
                  </a:lnTo>
                  <a:lnTo>
                    <a:pt x="895" y="199"/>
                  </a:lnTo>
                  <a:lnTo>
                    <a:pt x="899" y="205"/>
                  </a:lnTo>
                  <a:lnTo>
                    <a:pt x="902" y="208"/>
                  </a:lnTo>
                  <a:lnTo>
                    <a:pt x="906" y="215"/>
                  </a:lnTo>
                  <a:lnTo>
                    <a:pt x="925" y="215"/>
                  </a:lnTo>
                  <a:lnTo>
                    <a:pt x="937" y="218"/>
                  </a:lnTo>
                  <a:lnTo>
                    <a:pt x="949" y="220"/>
                  </a:lnTo>
                  <a:lnTo>
                    <a:pt x="961" y="222"/>
                  </a:lnTo>
                  <a:lnTo>
                    <a:pt x="979" y="222"/>
                  </a:lnTo>
                  <a:lnTo>
                    <a:pt x="981" y="220"/>
                  </a:lnTo>
                  <a:lnTo>
                    <a:pt x="982" y="218"/>
                  </a:lnTo>
                  <a:lnTo>
                    <a:pt x="984" y="217"/>
                  </a:lnTo>
                  <a:lnTo>
                    <a:pt x="986" y="215"/>
                  </a:lnTo>
                  <a:lnTo>
                    <a:pt x="986" y="203"/>
                  </a:lnTo>
                  <a:lnTo>
                    <a:pt x="1009" y="203"/>
                  </a:lnTo>
                  <a:lnTo>
                    <a:pt x="1016" y="218"/>
                  </a:lnTo>
                  <a:lnTo>
                    <a:pt x="1024" y="234"/>
                  </a:lnTo>
                  <a:lnTo>
                    <a:pt x="1026" y="227"/>
                  </a:lnTo>
                  <a:lnTo>
                    <a:pt x="1026" y="224"/>
                  </a:lnTo>
                  <a:lnTo>
                    <a:pt x="1028" y="218"/>
                  </a:lnTo>
                  <a:lnTo>
                    <a:pt x="1028" y="215"/>
                  </a:lnTo>
                  <a:lnTo>
                    <a:pt x="1040" y="215"/>
                  </a:lnTo>
                  <a:lnTo>
                    <a:pt x="1040" y="201"/>
                  </a:lnTo>
                  <a:lnTo>
                    <a:pt x="1040" y="185"/>
                  </a:lnTo>
                  <a:lnTo>
                    <a:pt x="1042" y="171"/>
                  </a:lnTo>
                  <a:lnTo>
                    <a:pt x="1040" y="164"/>
                  </a:lnTo>
                  <a:lnTo>
                    <a:pt x="1028" y="150"/>
                  </a:lnTo>
                  <a:lnTo>
                    <a:pt x="1019" y="135"/>
                  </a:lnTo>
                  <a:lnTo>
                    <a:pt x="1017" y="117"/>
                  </a:lnTo>
                  <a:lnTo>
                    <a:pt x="1021" y="100"/>
                  </a:lnTo>
                  <a:lnTo>
                    <a:pt x="1033" y="81"/>
                  </a:lnTo>
                  <a:lnTo>
                    <a:pt x="1042" y="77"/>
                  </a:lnTo>
                  <a:lnTo>
                    <a:pt x="1052" y="74"/>
                  </a:lnTo>
                  <a:lnTo>
                    <a:pt x="1063" y="72"/>
                  </a:lnTo>
                  <a:close/>
                  <a:moveTo>
                    <a:pt x="851" y="23"/>
                  </a:moveTo>
                  <a:lnTo>
                    <a:pt x="872" y="37"/>
                  </a:lnTo>
                  <a:lnTo>
                    <a:pt x="885" y="54"/>
                  </a:lnTo>
                  <a:lnTo>
                    <a:pt x="892" y="75"/>
                  </a:lnTo>
                  <a:lnTo>
                    <a:pt x="897" y="102"/>
                  </a:lnTo>
                  <a:lnTo>
                    <a:pt x="902" y="129"/>
                  </a:lnTo>
                  <a:lnTo>
                    <a:pt x="918" y="131"/>
                  </a:lnTo>
                  <a:lnTo>
                    <a:pt x="928" y="133"/>
                  </a:lnTo>
                  <a:lnTo>
                    <a:pt x="937" y="140"/>
                  </a:lnTo>
                  <a:lnTo>
                    <a:pt x="942" y="149"/>
                  </a:lnTo>
                  <a:lnTo>
                    <a:pt x="944" y="164"/>
                  </a:lnTo>
                  <a:lnTo>
                    <a:pt x="941" y="164"/>
                  </a:lnTo>
                  <a:lnTo>
                    <a:pt x="939" y="163"/>
                  </a:lnTo>
                  <a:lnTo>
                    <a:pt x="937" y="161"/>
                  </a:lnTo>
                  <a:lnTo>
                    <a:pt x="935" y="159"/>
                  </a:lnTo>
                  <a:lnTo>
                    <a:pt x="932" y="157"/>
                  </a:lnTo>
                  <a:lnTo>
                    <a:pt x="932" y="164"/>
                  </a:lnTo>
                  <a:lnTo>
                    <a:pt x="935" y="168"/>
                  </a:lnTo>
                  <a:lnTo>
                    <a:pt x="937" y="170"/>
                  </a:lnTo>
                  <a:lnTo>
                    <a:pt x="939" y="170"/>
                  </a:lnTo>
                  <a:lnTo>
                    <a:pt x="939" y="173"/>
                  </a:lnTo>
                  <a:lnTo>
                    <a:pt x="939" y="175"/>
                  </a:lnTo>
                  <a:lnTo>
                    <a:pt x="941" y="180"/>
                  </a:lnTo>
                  <a:lnTo>
                    <a:pt x="932" y="182"/>
                  </a:lnTo>
                  <a:lnTo>
                    <a:pt x="923" y="184"/>
                  </a:lnTo>
                  <a:lnTo>
                    <a:pt x="913" y="184"/>
                  </a:lnTo>
                  <a:lnTo>
                    <a:pt x="895" y="177"/>
                  </a:lnTo>
                  <a:lnTo>
                    <a:pt x="878" y="175"/>
                  </a:lnTo>
                  <a:lnTo>
                    <a:pt x="858" y="178"/>
                  </a:lnTo>
                  <a:lnTo>
                    <a:pt x="839" y="184"/>
                  </a:lnTo>
                  <a:lnTo>
                    <a:pt x="820" y="187"/>
                  </a:lnTo>
                  <a:lnTo>
                    <a:pt x="799" y="187"/>
                  </a:lnTo>
                  <a:lnTo>
                    <a:pt x="775" y="180"/>
                  </a:lnTo>
                  <a:lnTo>
                    <a:pt x="762" y="177"/>
                  </a:lnTo>
                  <a:lnTo>
                    <a:pt x="752" y="175"/>
                  </a:lnTo>
                  <a:lnTo>
                    <a:pt x="743" y="173"/>
                  </a:lnTo>
                  <a:lnTo>
                    <a:pt x="735" y="168"/>
                  </a:lnTo>
                  <a:lnTo>
                    <a:pt x="729" y="157"/>
                  </a:lnTo>
                  <a:lnTo>
                    <a:pt x="733" y="157"/>
                  </a:lnTo>
                  <a:lnTo>
                    <a:pt x="742" y="149"/>
                  </a:lnTo>
                  <a:lnTo>
                    <a:pt x="755" y="145"/>
                  </a:lnTo>
                  <a:lnTo>
                    <a:pt x="771" y="143"/>
                  </a:lnTo>
                  <a:lnTo>
                    <a:pt x="787" y="142"/>
                  </a:lnTo>
                  <a:lnTo>
                    <a:pt x="787" y="138"/>
                  </a:lnTo>
                  <a:lnTo>
                    <a:pt x="780" y="133"/>
                  </a:lnTo>
                  <a:lnTo>
                    <a:pt x="775" y="129"/>
                  </a:lnTo>
                  <a:lnTo>
                    <a:pt x="768" y="128"/>
                  </a:lnTo>
                  <a:lnTo>
                    <a:pt x="755" y="126"/>
                  </a:lnTo>
                  <a:lnTo>
                    <a:pt x="749" y="126"/>
                  </a:lnTo>
                  <a:lnTo>
                    <a:pt x="736" y="126"/>
                  </a:lnTo>
                  <a:lnTo>
                    <a:pt x="721" y="126"/>
                  </a:lnTo>
                  <a:lnTo>
                    <a:pt x="719" y="115"/>
                  </a:lnTo>
                  <a:lnTo>
                    <a:pt x="714" y="105"/>
                  </a:lnTo>
                  <a:lnTo>
                    <a:pt x="710" y="96"/>
                  </a:lnTo>
                  <a:lnTo>
                    <a:pt x="707" y="86"/>
                  </a:lnTo>
                  <a:lnTo>
                    <a:pt x="707" y="68"/>
                  </a:lnTo>
                  <a:lnTo>
                    <a:pt x="714" y="58"/>
                  </a:lnTo>
                  <a:lnTo>
                    <a:pt x="721" y="46"/>
                  </a:lnTo>
                  <a:lnTo>
                    <a:pt x="729" y="35"/>
                  </a:lnTo>
                  <a:lnTo>
                    <a:pt x="740" y="28"/>
                  </a:lnTo>
                  <a:lnTo>
                    <a:pt x="752" y="30"/>
                  </a:lnTo>
                  <a:lnTo>
                    <a:pt x="755" y="30"/>
                  </a:lnTo>
                  <a:lnTo>
                    <a:pt x="755" y="33"/>
                  </a:lnTo>
                  <a:lnTo>
                    <a:pt x="755" y="35"/>
                  </a:lnTo>
                  <a:lnTo>
                    <a:pt x="754" y="35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5" y="39"/>
                  </a:lnTo>
                  <a:lnTo>
                    <a:pt x="755" y="42"/>
                  </a:lnTo>
                  <a:lnTo>
                    <a:pt x="764" y="42"/>
                  </a:lnTo>
                  <a:lnTo>
                    <a:pt x="776" y="42"/>
                  </a:lnTo>
                  <a:lnTo>
                    <a:pt x="787" y="42"/>
                  </a:lnTo>
                  <a:lnTo>
                    <a:pt x="794" y="42"/>
                  </a:lnTo>
                  <a:lnTo>
                    <a:pt x="797" y="44"/>
                  </a:lnTo>
                  <a:lnTo>
                    <a:pt x="799" y="46"/>
                  </a:lnTo>
                  <a:lnTo>
                    <a:pt x="801" y="49"/>
                  </a:lnTo>
                  <a:lnTo>
                    <a:pt x="803" y="53"/>
                  </a:lnTo>
                  <a:lnTo>
                    <a:pt x="806" y="54"/>
                  </a:lnTo>
                  <a:lnTo>
                    <a:pt x="810" y="58"/>
                  </a:lnTo>
                  <a:lnTo>
                    <a:pt x="811" y="53"/>
                  </a:lnTo>
                  <a:lnTo>
                    <a:pt x="813" y="51"/>
                  </a:lnTo>
                  <a:lnTo>
                    <a:pt x="817" y="49"/>
                  </a:lnTo>
                  <a:lnTo>
                    <a:pt x="818" y="47"/>
                  </a:lnTo>
                  <a:lnTo>
                    <a:pt x="824" y="47"/>
                  </a:lnTo>
                  <a:lnTo>
                    <a:pt x="829" y="46"/>
                  </a:lnTo>
                  <a:lnTo>
                    <a:pt x="836" y="60"/>
                  </a:lnTo>
                  <a:lnTo>
                    <a:pt x="843" y="70"/>
                  </a:lnTo>
                  <a:lnTo>
                    <a:pt x="848" y="77"/>
                  </a:lnTo>
                  <a:lnTo>
                    <a:pt x="850" y="72"/>
                  </a:lnTo>
                  <a:lnTo>
                    <a:pt x="851" y="67"/>
                  </a:lnTo>
                  <a:lnTo>
                    <a:pt x="851" y="61"/>
                  </a:lnTo>
                  <a:lnTo>
                    <a:pt x="851" y="54"/>
                  </a:lnTo>
                  <a:lnTo>
                    <a:pt x="845" y="44"/>
                  </a:lnTo>
                  <a:lnTo>
                    <a:pt x="846" y="33"/>
                  </a:lnTo>
                  <a:lnTo>
                    <a:pt x="851" y="23"/>
                  </a:lnTo>
                  <a:close/>
                  <a:moveTo>
                    <a:pt x="871" y="7"/>
                  </a:moveTo>
                  <a:lnTo>
                    <a:pt x="879" y="7"/>
                  </a:lnTo>
                  <a:lnTo>
                    <a:pt x="886" y="9"/>
                  </a:lnTo>
                  <a:lnTo>
                    <a:pt x="893" y="11"/>
                  </a:lnTo>
                  <a:lnTo>
                    <a:pt x="899" y="14"/>
                  </a:lnTo>
                  <a:lnTo>
                    <a:pt x="900" y="19"/>
                  </a:lnTo>
                  <a:lnTo>
                    <a:pt x="900" y="23"/>
                  </a:lnTo>
                  <a:lnTo>
                    <a:pt x="902" y="28"/>
                  </a:lnTo>
                  <a:lnTo>
                    <a:pt x="902" y="35"/>
                  </a:lnTo>
                  <a:lnTo>
                    <a:pt x="897" y="35"/>
                  </a:lnTo>
                  <a:lnTo>
                    <a:pt x="893" y="37"/>
                  </a:lnTo>
                  <a:lnTo>
                    <a:pt x="888" y="37"/>
                  </a:lnTo>
                  <a:lnTo>
                    <a:pt x="883" y="39"/>
                  </a:lnTo>
                  <a:lnTo>
                    <a:pt x="874" y="30"/>
                  </a:lnTo>
                  <a:lnTo>
                    <a:pt x="864" y="23"/>
                  </a:lnTo>
                  <a:lnTo>
                    <a:pt x="871" y="7"/>
                  </a:lnTo>
                  <a:close/>
                  <a:moveTo>
                    <a:pt x="4266" y="0"/>
                  </a:moveTo>
                  <a:lnTo>
                    <a:pt x="4285" y="0"/>
                  </a:lnTo>
                  <a:lnTo>
                    <a:pt x="4301" y="4"/>
                  </a:lnTo>
                  <a:lnTo>
                    <a:pt x="4316" y="7"/>
                  </a:lnTo>
                  <a:lnTo>
                    <a:pt x="4320" y="23"/>
                  </a:lnTo>
                  <a:lnTo>
                    <a:pt x="4269" y="23"/>
                  </a:lnTo>
                  <a:lnTo>
                    <a:pt x="4267" y="18"/>
                  </a:lnTo>
                  <a:lnTo>
                    <a:pt x="4267" y="13"/>
                  </a:lnTo>
                  <a:lnTo>
                    <a:pt x="4266" y="7"/>
                  </a:lnTo>
                  <a:lnTo>
                    <a:pt x="4266" y="0"/>
                  </a:lnTo>
                  <a:close/>
                </a:path>
              </a:pathLst>
            </a:custGeom>
            <a:solidFill>
              <a:schemeClr val="accent1"/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1" name="CustomShape 4"/>
            <p:cNvSpPr/>
            <p:nvPr/>
          </p:nvSpPr>
          <p:spPr>
            <a:xfrm>
              <a:off x="2805840" y="1342440"/>
              <a:ext cx="3857400" cy="1967400"/>
            </a:xfrm>
            <a:custGeom>
              <a:avLst/>
              <a:gdLst/>
              <a:ahLst/>
              <a:rect l="l" t="t" r="r" b="b"/>
              <a:pathLst>
                <a:path w="4352" h="2211">
                  <a:moveTo>
                    <a:pt x="2697" y="200"/>
                  </a:moveTo>
                  <a:lnTo>
                    <a:pt x="2708" y="204"/>
                  </a:lnTo>
                  <a:lnTo>
                    <a:pt x="2708" y="211"/>
                  </a:lnTo>
                  <a:lnTo>
                    <a:pt x="2704" y="211"/>
                  </a:lnTo>
                  <a:lnTo>
                    <a:pt x="2702" y="213"/>
                  </a:lnTo>
                  <a:lnTo>
                    <a:pt x="2701" y="214"/>
                  </a:lnTo>
                  <a:lnTo>
                    <a:pt x="2699" y="214"/>
                  </a:lnTo>
                  <a:lnTo>
                    <a:pt x="2697" y="214"/>
                  </a:lnTo>
                  <a:lnTo>
                    <a:pt x="2694" y="214"/>
                  </a:lnTo>
                  <a:lnTo>
                    <a:pt x="2694" y="209"/>
                  </a:lnTo>
                  <a:lnTo>
                    <a:pt x="2694" y="206"/>
                  </a:lnTo>
                  <a:lnTo>
                    <a:pt x="2695" y="204"/>
                  </a:lnTo>
                  <a:lnTo>
                    <a:pt x="2697" y="200"/>
                  </a:lnTo>
                  <a:close/>
                  <a:moveTo>
                    <a:pt x="562" y="192"/>
                  </a:moveTo>
                  <a:lnTo>
                    <a:pt x="562" y="195"/>
                  </a:lnTo>
                  <a:lnTo>
                    <a:pt x="566" y="195"/>
                  </a:lnTo>
                  <a:lnTo>
                    <a:pt x="564" y="213"/>
                  </a:lnTo>
                  <a:lnTo>
                    <a:pt x="566" y="228"/>
                  </a:lnTo>
                  <a:lnTo>
                    <a:pt x="573" y="242"/>
                  </a:lnTo>
                  <a:lnTo>
                    <a:pt x="576" y="244"/>
                  </a:lnTo>
                  <a:lnTo>
                    <a:pt x="580" y="244"/>
                  </a:lnTo>
                  <a:lnTo>
                    <a:pt x="583" y="246"/>
                  </a:lnTo>
                  <a:lnTo>
                    <a:pt x="589" y="246"/>
                  </a:lnTo>
                  <a:lnTo>
                    <a:pt x="589" y="204"/>
                  </a:lnTo>
                  <a:lnTo>
                    <a:pt x="615" y="204"/>
                  </a:lnTo>
                  <a:lnTo>
                    <a:pt x="620" y="216"/>
                  </a:lnTo>
                  <a:lnTo>
                    <a:pt x="627" y="228"/>
                  </a:lnTo>
                  <a:lnTo>
                    <a:pt x="634" y="239"/>
                  </a:lnTo>
                  <a:lnTo>
                    <a:pt x="646" y="242"/>
                  </a:lnTo>
                  <a:lnTo>
                    <a:pt x="646" y="247"/>
                  </a:lnTo>
                  <a:lnTo>
                    <a:pt x="648" y="258"/>
                  </a:lnTo>
                  <a:lnTo>
                    <a:pt x="650" y="270"/>
                  </a:lnTo>
                  <a:lnTo>
                    <a:pt x="650" y="277"/>
                  </a:lnTo>
                  <a:lnTo>
                    <a:pt x="653" y="275"/>
                  </a:lnTo>
                  <a:lnTo>
                    <a:pt x="655" y="275"/>
                  </a:lnTo>
                  <a:lnTo>
                    <a:pt x="655" y="275"/>
                  </a:lnTo>
                  <a:lnTo>
                    <a:pt x="657" y="274"/>
                  </a:lnTo>
                  <a:lnTo>
                    <a:pt x="658" y="272"/>
                  </a:lnTo>
                  <a:lnTo>
                    <a:pt x="660" y="268"/>
                  </a:lnTo>
                  <a:lnTo>
                    <a:pt x="662" y="263"/>
                  </a:lnTo>
                  <a:lnTo>
                    <a:pt x="664" y="258"/>
                  </a:lnTo>
                  <a:lnTo>
                    <a:pt x="665" y="254"/>
                  </a:lnTo>
                  <a:lnTo>
                    <a:pt x="669" y="251"/>
                  </a:lnTo>
                  <a:lnTo>
                    <a:pt x="672" y="249"/>
                  </a:lnTo>
                  <a:lnTo>
                    <a:pt x="678" y="247"/>
                  </a:lnTo>
                  <a:lnTo>
                    <a:pt x="681" y="244"/>
                  </a:lnTo>
                  <a:lnTo>
                    <a:pt x="685" y="242"/>
                  </a:lnTo>
                  <a:lnTo>
                    <a:pt x="681" y="242"/>
                  </a:lnTo>
                  <a:lnTo>
                    <a:pt x="681" y="239"/>
                  </a:lnTo>
                  <a:lnTo>
                    <a:pt x="672" y="242"/>
                  </a:lnTo>
                  <a:lnTo>
                    <a:pt x="667" y="246"/>
                  </a:lnTo>
                  <a:lnTo>
                    <a:pt x="660" y="251"/>
                  </a:lnTo>
                  <a:lnTo>
                    <a:pt x="650" y="254"/>
                  </a:lnTo>
                  <a:lnTo>
                    <a:pt x="648" y="239"/>
                  </a:lnTo>
                  <a:lnTo>
                    <a:pt x="646" y="228"/>
                  </a:lnTo>
                  <a:lnTo>
                    <a:pt x="643" y="219"/>
                  </a:lnTo>
                  <a:lnTo>
                    <a:pt x="639" y="207"/>
                  </a:lnTo>
                  <a:lnTo>
                    <a:pt x="643" y="206"/>
                  </a:lnTo>
                  <a:lnTo>
                    <a:pt x="644" y="206"/>
                  </a:lnTo>
                  <a:lnTo>
                    <a:pt x="648" y="204"/>
                  </a:lnTo>
                  <a:lnTo>
                    <a:pt x="653" y="204"/>
                  </a:lnTo>
                  <a:lnTo>
                    <a:pt x="658" y="207"/>
                  </a:lnTo>
                  <a:lnTo>
                    <a:pt x="662" y="209"/>
                  </a:lnTo>
                  <a:lnTo>
                    <a:pt x="667" y="211"/>
                  </a:lnTo>
                  <a:lnTo>
                    <a:pt x="672" y="213"/>
                  </a:lnTo>
                  <a:lnTo>
                    <a:pt x="678" y="214"/>
                  </a:lnTo>
                  <a:lnTo>
                    <a:pt x="685" y="226"/>
                  </a:lnTo>
                  <a:lnTo>
                    <a:pt x="692" y="240"/>
                  </a:lnTo>
                  <a:lnTo>
                    <a:pt x="697" y="253"/>
                  </a:lnTo>
                  <a:lnTo>
                    <a:pt x="704" y="261"/>
                  </a:lnTo>
                  <a:lnTo>
                    <a:pt x="707" y="263"/>
                  </a:lnTo>
                  <a:lnTo>
                    <a:pt x="713" y="263"/>
                  </a:lnTo>
                  <a:lnTo>
                    <a:pt x="718" y="263"/>
                  </a:lnTo>
                  <a:lnTo>
                    <a:pt x="723" y="263"/>
                  </a:lnTo>
                  <a:lnTo>
                    <a:pt x="726" y="263"/>
                  </a:lnTo>
                  <a:lnTo>
                    <a:pt x="730" y="265"/>
                  </a:lnTo>
                  <a:lnTo>
                    <a:pt x="747" y="277"/>
                  </a:lnTo>
                  <a:lnTo>
                    <a:pt x="761" y="293"/>
                  </a:lnTo>
                  <a:lnTo>
                    <a:pt x="777" y="307"/>
                  </a:lnTo>
                  <a:lnTo>
                    <a:pt x="777" y="319"/>
                  </a:lnTo>
                  <a:lnTo>
                    <a:pt x="791" y="324"/>
                  </a:lnTo>
                  <a:lnTo>
                    <a:pt x="803" y="331"/>
                  </a:lnTo>
                  <a:lnTo>
                    <a:pt x="810" y="342"/>
                  </a:lnTo>
                  <a:lnTo>
                    <a:pt x="819" y="354"/>
                  </a:lnTo>
                  <a:lnTo>
                    <a:pt x="826" y="366"/>
                  </a:lnTo>
                  <a:lnTo>
                    <a:pt x="835" y="377"/>
                  </a:lnTo>
                  <a:lnTo>
                    <a:pt x="829" y="384"/>
                  </a:lnTo>
                  <a:lnTo>
                    <a:pt x="826" y="387"/>
                  </a:lnTo>
                  <a:lnTo>
                    <a:pt x="824" y="392"/>
                  </a:lnTo>
                  <a:lnTo>
                    <a:pt x="822" y="396"/>
                  </a:lnTo>
                  <a:lnTo>
                    <a:pt x="829" y="408"/>
                  </a:lnTo>
                  <a:lnTo>
                    <a:pt x="840" y="417"/>
                  </a:lnTo>
                  <a:lnTo>
                    <a:pt x="854" y="422"/>
                  </a:lnTo>
                  <a:lnTo>
                    <a:pt x="854" y="427"/>
                  </a:lnTo>
                  <a:lnTo>
                    <a:pt x="854" y="429"/>
                  </a:lnTo>
                  <a:lnTo>
                    <a:pt x="856" y="431"/>
                  </a:lnTo>
                  <a:lnTo>
                    <a:pt x="856" y="432"/>
                  </a:lnTo>
                  <a:lnTo>
                    <a:pt x="857" y="434"/>
                  </a:lnTo>
                  <a:lnTo>
                    <a:pt x="861" y="436"/>
                  </a:lnTo>
                  <a:lnTo>
                    <a:pt x="864" y="439"/>
                  </a:lnTo>
                  <a:lnTo>
                    <a:pt x="870" y="441"/>
                  </a:lnTo>
                  <a:lnTo>
                    <a:pt x="873" y="443"/>
                  </a:lnTo>
                  <a:lnTo>
                    <a:pt x="877" y="446"/>
                  </a:lnTo>
                  <a:lnTo>
                    <a:pt x="878" y="448"/>
                  </a:lnTo>
                  <a:lnTo>
                    <a:pt x="880" y="452"/>
                  </a:lnTo>
                  <a:lnTo>
                    <a:pt x="878" y="453"/>
                  </a:lnTo>
                  <a:lnTo>
                    <a:pt x="878" y="455"/>
                  </a:lnTo>
                  <a:lnTo>
                    <a:pt x="878" y="455"/>
                  </a:lnTo>
                  <a:lnTo>
                    <a:pt x="878" y="457"/>
                  </a:lnTo>
                  <a:lnTo>
                    <a:pt x="880" y="459"/>
                  </a:lnTo>
                  <a:lnTo>
                    <a:pt x="884" y="460"/>
                  </a:lnTo>
                  <a:lnTo>
                    <a:pt x="889" y="462"/>
                  </a:lnTo>
                  <a:lnTo>
                    <a:pt x="892" y="464"/>
                  </a:lnTo>
                  <a:lnTo>
                    <a:pt x="898" y="464"/>
                  </a:lnTo>
                  <a:lnTo>
                    <a:pt x="903" y="464"/>
                  </a:lnTo>
                  <a:lnTo>
                    <a:pt x="896" y="511"/>
                  </a:lnTo>
                  <a:lnTo>
                    <a:pt x="891" y="513"/>
                  </a:lnTo>
                  <a:lnTo>
                    <a:pt x="885" y="513"/>
                  </a:lnTo>
                  <a:lnTo>
                    <a:pt x="880" y="514"/>
                  </a:lnTo>
                  <a:lnTo>
                    <a:pt x="873" y="514"/>
                  </a:lnTo>
                  <a:lnTo>
                    <a:pt x="866" y="506"/>
                  </a:lnTo>
                  <a:lnTo>
                    <a:pt x="857" y="497"/>
                  </a:lnTo>
                  <a:lnTo>
                    <a:pt x="850" y="488"/>
                  </a:lnTo>
                  <a:lnTo>
                    <a:pt x="845" y="476"/>
                  </a:lnTo>
                  <a:lnTo>
                    <a:pt x="838" y="476"/>
                  </a:lnTo>
                  <a:lnTo>
                    <a:pt x="833" y="478"/>
                  </a:lnTo>
                  <a:lnTo>
                    <a:pt x="828" y="478"/>
                  </a:lnTo>
                  <a:lnTo>
                    <a:pt x="822" y="480"/>
                  </a:lnTo>
                  <a:lnTo>
                    <a:pt x="831" y="507"/>
                  </a:lnTo>
                  <a:lnTo>
                    <a:pt x="838" y="537"/>
                  </a:lnTo>
                  <a:lnTo>
                    <a:pt x="850" y="537"/>
                  </a:lnTo>
                  <a:lnTo>
                    <a:pt x="857" y="551"/>
                  </a:lnTo>
                  <a:lnTo>
                    <a:pt x="863" y="565"/>
                  </a:lnTo>
                  <a:lnTo>
                    <a:pt x="864" y="584"/>
                  </a:lnTo>
                  <a:lnTo>
                    <a:pt x="863" y="586"/>
                  </a:lnTo>
                  <a:lnTo>
                    <a:pt x="861" y="588"/>
                  </a:lnTo>
                  <a:lnTo>
                    <a:pt x="861" y="590"/>
                  </a:lnTo>
                  <a:lnTo>
                    <a:pt x="859" y="591"/>
                  </a:lnTo>
                  <a:lnTo>
                    <a:pt x="857" y="593"/>
                  </a:lnTo>
                  <a:lnTo>
                    <a:pt x="854" y="595"/>
                  </a:lnTo>
                  <a:lnTo>
                    <a:pt x="847" y="591"/>
                  </a:lnTo>
                  <a:lnTo>
                    <a:pt x="838" y="586"/>
                  </a:lnTo>
                  <a:lnTo>
                    <a:pt x="829" y="581"/>
                  </a:lnTo>
                  <a:lnTo>
                    <a:pt x="822" y="577"/>
                  </a:lnTo>
                  <a:lnTo>
                    <a:pt x="819" y="576"/>
                  </a:lnTo>
                  <a:lnTo>
                    <a:pt x="816" y="576"/>
                  </a:lnTo>
                  <a:lnTo>
                    <a:pt x="826" y="590"/>
                  </a:lnTo>
                  <a:lnTo>
                    <a:pt x="835" y="602"/>
                  </a:lnTo>
                  <a:lnTo>
                    <a:pt x="842" y="617"/>
                  </a:lnTo>
                  <a:lnTo>
                    <a:pt x="838" y="617"/>
                  </a:lnTo>
                  <a:lnTo>
                    <a:pt x="826" y="612"/>
                  </a:lnTo>
                  <a:lnTo>
                    <a:pt x="810" y="609"/>
                  </a:lnTo>
                  <a:lnTo>
                    <a:pt x="793" y="605"/>
                  </a:lnTo>
                  <a:lnTo>
                    <a:pt x="781" y="598"/>
                  </a:lnTo>
                  <a:lnTo>
                    <a:pt x="770" y="588"/>
                  </a:lnTo>
                  <a:lnTo>
                    <a:pt x="763" y="572"/>
                  </a:lnTo>
                  <a:lnTo>
                    <a:pt x="756" y="558"/>
                  </a:lnTo>
                  <a:lnTo>
                    <a:pt x="746" y="544"/>
                  </a:lnTo>
                  <a:lnTo>
                    <a:pt x="735" y="534"/>
                  </a:lnTo>
                  <a:lnTo>
                    <a:pt x="720" y="542"/>
                  </a:lnTo>
                  <a:lnTo>
                    <a:pt x="702" y="548"/>
                  </a:lnTo>
                  <a:lnTo>
                    <a:pt x="681" y="549"/>
                  </a:lnTo>
                  <a:lnTo>
                    <a:pt x="679" y="544"/>
                  </a:lnTo>
                  <a:lnTo>
                    <a:pt x="678" y="539"/>
                  </a:lnTo>
                  <a:lnTo>
                    <a:pt x="678" y="534"/>
                  </a:lnTo>
                  <a:lnTo>
                    <a:pt x="678" y="527"/>
                  </a:lnTo>
                  <a:lnTo>
                    <a:pt x="693" y="521"/>
                  </a:lnTo>
                  <a:lnTo>
                    <a:pt x="713" y="516"/>
                  </a:lnTo>
                  <a:lnTo>
                    <a:pt x="730" y="511"/>
                  </a:lnTo>
                  <a:lnTo>
                    <a:pt x="735" y="501"/>
                  </a:lnTo>
                  <a:lnTo>
                    <a:pt x="740" y="487"/>
                  </a:lnTo>
                  <a:lnTo>
                    <a:pt x="746" y="471"/>
                  </a:lnTo>
                  <a:lnTo>
                    <a:pt x="749" y="455"/>
                  </a:lnTo>
                  <a:lnTo>
                    <a:pt x="751" y="443"/>
                  </a:lnTo>
                  <a:lnTo>
                    <a:pt x="749" y="434"/>
                  </a:lnTo>
                  <a:lnTo>
                    <a:pt x="742" y="422"/>
                  </a:lnTo>
                  <a:lnTo>
                    <a:pt x="733" y="415"/>
                  </a:lnTo>
                  <a:lnTo>
                    <a:pt x="723" y="408"/>
                  </a:lnTo>
                  <a:lnTo>
                    <a:pt x="716" y="399"/>
                  </a:lnTo>
                  <a:lnTo>
                    <a:pt x="707" y="357"/>
                  </a:lnTo>
                  <a:lnTo>
                    <a:pt x="693" y="354"/>
                  </a:lnTo>
                  <a:lnTo>
                    <a:pt x="683" y="347"/>
                  </a:lnTo>
                  <a:lnTo>
                    <a:pt x="674" y="340"/>
                  </a:lnTo>
                  <a:lnTo>
                    <a:pt x="665" y="338"/>
                  </a:lnTo>
                  <a:lnTo>
                    <a:pt x="657" y="342"/>
                  </a:lnTo>
                  <a:lnTo>
                    <a:pt x="651" y="347"/>
                  </a:lnTo>
                  <a:lnTo>
                    <a:pt x="646" y="352"/>
                  </a:lnTo>
                  <a:lnTo>
                    <a:pt x="639" y="357"/>
                  </a:lnTo>
                  <a:lnTo>
                    <a:pt x="627" y="361"/>
                  </a:lnTo>
                  <a:lnTo>
                    <a:pt x="615" y="354"/>
                  </a:lnTo>
                  <a:lnTo>
                    <a:pt x="599" y="349"/>
                  </a:lnTo>
                  <a:lnTo>
                    <a:pt x="582" y="345"/>
                  </a:lnTo>
                  <a:lnTo>
                    <a:pt x="566" y="340"/>
                  </a:lnTo>
                  <a:lnTo>
                    <a:pt x="552" y="335"/>
                  </a:lnTo>
                  <a:lnTo>
                    <a:pt x="541" y="326"/>
                  </a:lnTo>
                  <a:lnTo>
                    <a:pt x="534" y="312"/>
                  </a:lnTo>
                  <a:lnTo>
                    <a:pt x="536" y="310"/>
                  </a:lnTo>
                  <a:lnTo>
                    <a:pt x="536" y="309"/>
                  </a:lnTo>
                  <a:lnTo>
                    <a:pt x="538" y="309"/>
                  </a:lnTo>
                  <a:lnTo>
                    <a:pt x="538" y="307"/>
                  </a:lnTo>
                  <a:lnTo>
                    <a:pt x="538" y="303"/>
                  </a:lnTo>
                  <a:lnTo>
                    <a:pt x="531" y="302"/>
                  </a:lnTo>
                  <a:lnTo>
                    <a:pt x="524" y="300"/>
                  </a:lnTo>
                  <a:lnTo>
                    <a:pt x="519" y="296"/>
                  </a:lnTo>
                  <a:lnTo>
                    <a:pt x="515" y="291"/>
                  </a:lnTo>
                  <a:lnTo>
                    <a:pt x="512" y="284"/>
                  </a:lnTo>
                  <a:lnTo>
                    <a:pt x="521" y="267"/>
                  </a:lnTo>
                  <a:lnTo>
                    <a:pt x="528" y="244"/>
                  </a:lnTo>
                  <a:lnTo>
                    <a:pt x="531" y="219"/>
                  </a:lnTo>
                  <a:lnTo>
                    <a:pt x="534" y="195"/>
                  </a:lnTo>
                  <a:lnTo>
                    <a:pt x="562" y="192"/>
                  </a:lnTo>
                  <a:close/>
                  <a:moveTo>
                    <a:pt x="400" y="188"/>
                  </a:moveTo>
                  <a:lnTo>
                    <a:pt x="416" y="188"/>
                  </a:lnTo>
                  <a:lnTo>
                    <a:pt x="425" y="223"/>
                  </a:lnTo>
                  <a:lnTo>
                    <a:pt x="432" y="261"/>
                  </a:lnTo>
                  <a:lnTo>
                    <a:pt x="428" y="261"/>
                  </a:lnTo>
                  <a:lnTo>
                    <a:pt x="423" y="268"/>
                  </a:lnTo>
                  <a:lnTo>
                    <a:pt x="412" y="265"/>
                  </a:lnTo>
                  <a:lnTo>
                    <a:pt x="409" y="268"/>
                  </a:lnTo>
                  <a:lnTo>
                    <a:pt x="409" y="272"/>
                  </a:lnTo>
                  <a:lnTo>
                    <a:pt x="409" y="275"/>
                  </a:lnTo>
                  <a:lnTo>
                    <a:pt x="409" y="277"/>
                  </a:lnTo>
                  <a:lnTo>
                    <a:pt x="407" y="279"/>
                  </a:lnTo>
                  <a:lnTo>
                    <a:pt x="405" y="282"/>
                  </a:lnTo>
                  <a:lnTo>
                    <a:pt x="400" y="284"/>
                  </a:lnTo>
                  <a:lnTo>
                    <a:pt x="395" y="281"/>
                  </a:lnTo>
                  <a:lnTo>
                    <a:pt x="388" y="275"/>
                  </a:lnTo>
                  <a:lnTo>
                    <a:pt x="381" y="272"/>
                  </a:lnTo>
                  <a:lnTo>
                    <a:pt x="381" y="261"/>
                  </a:lnTo>
                  <a:lnTo>
                    <a:pt x="358" y="258"/>
                  </a:lnTo>
                  <a:lnTo>
                    <a:pt x="362" y="226"/>
                  </a:lnTo>
                  <a:lnTo>
                    <a:pt x="369" y="223"/>
                  </a:lnTo>
                  <a:lnTo>
                    <a:pt x="376" y="218"/>
                  </a:lnTo>
                  <a:lnTo>
                    <a:pt x="381" y="211"/>
                  </a:lnTo>
                  <a:lnTo>
                    <a:pt x="376" y="209"/>
                  </a:lnTo>
                  <a:lnTo>
                    <a:pt x="372" y="207"/>
                  </a:lnTo>
                  <a:lnTo>
                    <a:pt x="369" y="206"/>
                  </a:lnTo>
                  <a:lnTo>
                    <a:pt x="365" y="202"/>
                  </a:lnTo>
                  <a:lnTo>
                    <a:pt x="363" y="199"/>
                  </a:lnTo>
                  <a:lnTo>
                    <a:pt x="362" y="192"/>
                  </a:lnTo>
                  <a:lnTo>
                    <a:pt x="381" y="190"/>
                  </a:lnTo>
                  <a:lnTo>
                    <a:pt x="400" y="188"/>
                  </a:lnTo>
                  <a:close/>
                  <a:moveTo>
                    <a:pt x="3661" y="172"/>
                  </a:moveTo>
                  <a:lnTo>
                    <a:pt x="3673" y="178"/>
                  </a:lnTo>
                  <a:lnTo>
                    <a:pt x="3673" y="185"/>
                  </a:lnTo>
                  <a:lnTo>
                    <a:pt x="3657" y="185"/>
                  </a:lnTo>
                  <a:lnTo>
                    <a:pt x="3661" y="172"/>
                  </a:lnTo>
                  <a:close/>
                  <a:moveTo>
                    <a:pt x="438" y="172"/>
                  </a:moveTo>
                  <a:lnTo>
                    <a:pt x="451" y="174"/>
                  </a:lnTo>
                  <a:lnTo>
                    <a:pt x="465" y="176"/>
                  </a:lnTo>
                  <a:lnTo>
                    <a:pt x="477" y="178"/>
                  </a:lnTo>
                  <a:lnTo>
                    <a:pt x="486" y="181"/>
                  </a:lnTo>
                  <a:lnTo>
                    <a:pt x="487" y="185"/>
                  </a:lnTo>
                  <a:lnTo>
                    <a:pt x="487" y="190"/>
                  </a:lnTo>
                  <a:lnTo>
                    <a:pt x="489" y="197"/>
                  </a:lnTo>
                  <a:lnTo>
                    <a:pt x="489" y="204"/>
                  </a:lnTo>
                  <a:lnTo>
                    <a:pt x="487" y="207"/>
                  </a:lnTo>
                  <a:lnTo>
                    <a:pt x="486" y="211"/>
                  </a:lnTo>
                  <a:lnTo>
                    <a:pt x="484" y="216"/>
                  </a:lnTo>
                  <a:lnTo>
                    <a:pt x="480" y="219"/>
                  </a:lnTo>
                  <a:lnTo>
                    <a:pt x="477" y="221"/>
                  </a:lnTo>
                  <a:lnTo>
                    <a:pt x="473" y="223"/>
                  </a:lnTo>
                  <a:lnTo>
                    <a:pt x="472" y="225"/>
                  </a:lnTo>
                  <a:lnTo>
                    <a:pt x="468" y="226"/>
                  </a:lnTo>
                  <a:lnTo>
                    <a:pt x="466" y="230"/>
                  </a:lnTo>
                  <a:lnTo>
                    <a:pt x="468" y="239"/>
                  </a:lnTo>
                  <a:lnTo>
                    <a:pt x="466" y="249"/>
                  </a:lnTo>
                  <a:lnTo>
                    <a:pt x="465" y="256"/>
                  </a:lnTo>
                  <a:lnTo>
                    <a:pt x="461" y="261"/>
                  </a:lnTo>
                  <a:lnTo>
                    <a:pt x="458" y="263"/>
                  </a:lnTo>
                  <a:lnTo>
                    <a:pt x="454" y="265"/>
                  </a:lnTo>
                  <a:lnTo>
                    <a:pt x="449" y="265"/>
                  </a:lnTo>
                  <a:lnTo>
                    <a:pt x="442" y="265"/>
                  </a:lnTo>
                  <a:lnTo>
                    <a:pt x="438" y="254"/>
                  </a:lnTo>
                  <a:lnTo>
                    <a:pt x="442" y="244"/>
                  </a:lnTo>
                  <a:lnTo>
                    <a:pt x="442" y="232"/>
                  </a:lnTo>
                  <a:lnTo>
                    <a:pt x="438" y="218"/>
                  </a:lnTo>
                  <a:lnTo>
                    <a:pt x="437" y="202"/>
                  </a:lnTo>
                  <a:lnTo>
                    <a:pt x="435" y="188"/>
                  </a:lnTo>
                  <a:lnTo>
                    <a:pt x="438" y="172"/>
                  </a:lnTo>
                  <a:close/>
                  <a:moveTo>
                    <a:pt x="60" y="171"/>
                  </a:moveTo>
                  <a:lnTo>
                    <a:pt x="74" y="172"/>
                  </a:lnTo>
                  <a:lnTo>
                    <a:pt x="74" y="185"/>
                  </a:lnTo>
                  <a:lnTo>
                    <a:pt x="91" y="185"/>
                  </a:lnTo>
                  <a:lnTo>
                    <a:pt x="105" y="185"/>
                  </a:lnTo>
                  <a:lnTo>
                    <a:pt x="121" y="185"/>
                  </a:lnTo>
                  <a:lnTo>
                    <a:pt x="124" y="192"/>
                  </a:lnTo>
                  <a:lnTo>
                    <a:pt x="128" y="200"/>
                  </a:lnTo>
                  <a:lnTo>
                    <a:pt x="131" y="209"/>
                  </a:lnTo>
                  <a:lnTo>
                    <a:pt x="135" y="216"/>
                  </a:lnTo>
                  <a:lnTo>
                    <a:pt x="135" y="219"/>
                  </a:lnTo>
                  <a:lnTo>
                    <a:pt x="124" y="232"/>
                  </a:lnTo>
                  <a:lnTo>
                    <a:pt x="110" y="237"/>
                  </a:lnTo>
                  <a:lnTo>
                    <a:pt x="96" y="242"/>
                  </a:lnTo>
                  <a:lnTo>
                    <a:pt x="88" y="258"/>
                  </a:lnTo>
                  <a:lnTo>
                    <a:pt x="81" y="272"/>
                  </a:lnTo>
                  <a:lnTo>
                    <a:pt x="79" y="288"/>
                  </a:lnTo>
                  <a:lnTo>
                    <a:pt x="82" y="303"/>
                  </a:lnTo>
                  <a:lnTo>
                    <a:pt x="67" y="305"/>
                  </a:lnTo>
                  <a:lnTo>
                    <a:pt x="53" y="310"/>
                  </a:lnTo>
                  <a:lnTo>
                    <a:pt x="35" y="315"/>
                  </a:lnTo>
                  <a:lnTo>
                    <a:pt x="34" y="312"/>
                  </a:lnTo>
                  <a:lnTo>
                    <a:pt x="32" y="309"/>
                  </a:lnTo>
                  <a:lnTo>
                    <a:pt x="30" y="307"/>
                  </a:lnTo>
                  <a:lnTo>
                    <a:pt x="30" y="303"/>
                  </a:lnTo>
                  <a:lnTo>
                    <a:pt x="28" y="300"/>
                  </a:lnTo>
                  <a:lnTo>
                    <a:pt x="30" y="298"/>
                  </a:lnTo>
                  <a:lnTo>
                    <a:pt x="30" y="296"/>
                  </a:lnTo>
                  <a:lnTo>
                    <a:pt x="30" y="295"/>
                  </a:lnTo>
                  <a:lnTo>
                    <a:pt x="32" y="291"/>
                  </a:lnTo>
                  <a:lnTo>
                    <a:pt x="32" y="288"/>
                  </a:lnTo>
                  <a:lnTo>
                    <a:pt x="20" y="288"/>
                  </a:lnTo>
                  <a:lnTo>
                    <a:pt x="20" y="282"/>
                  </a:lnTo>
                  <a:lnTo>
                    <a:pt x="20" y="281"/>
                  </a:lnTo>
                  <a:lnTo>
                    <a:pt x="18" y="279"/>
                  </a:lnTo>
                  <a:lnTo>
                    <a:pt x="18" y="277"/>
                  </a:lnTo>
                  <a:lnTo>
                    <a:pt x="16" y="275"/>
                  </a:lnTo>
                  <a:lnTo>
                    <a:pt x="13" y="272"/>
                  </a:lnTo>
                  <a:lnTo>
                    <a:pt x="11" y="272"/>
                  </a:lnTo>
                  <a:lnTo>
                    <a:pt x="9" y="272"/>
                  </a:lnTo>
                  <a:lnTo>
                    <a:pt x="9" y="272"/>
                  </a:lnTo>
                  <a:lnTo>
                    <a:pt x="7" y="272"/>
                  </a:lnTo>
                  <a:lnTo>
                    <a:pt x="6" y="272"/>
                  </a:lnTo>
                  <a:lnTo>
                    <a:pt x="0" y="272"/>
                  </a:lnTo>
                  <a:lnTo>
                    <a:pt x="0" y="261"/>
                  </a:lnTo>
                  <a:lnTo>
                    <a:pt x="13" y="247"/>
                  </a:lnTo>
                  <a:lnTo>
                    <a:pt x="21" y="228"/>
                  </a:lnTo>
                  <a:lnTo>
                    <a:pt x="28" y="207"/>
                  </a:lnTo>
                  <a:lnTo>
                    <a:pt x="23" y="204"/>
                  </a:lnTo>
                  <a:lnTo>
                    <a:pt x="21" y="199"/>
                  </a:lnTo>
                  <a:lnTo>
                    <a:pt x="20" y="195"/>
                  </a:lnTo>
                  <a:lnTo>
                    <a:pt x="18" y="188"/>
                  </a:lnTo>
                  <a:lnTo>
                    <a:pt x="16" y="181"/>
                  </a:lnTo>
                  <a:lnTo>
                    <a:pt x="30" y="178"/>
                  </a:lnTo>
                  <a:lnTo>
                    <a:pt x="41" y="176"/>
                  </a:lnTo>
                  <a:lnTo>
                    <a:pt x="49" y="172"/>
                  </a:lnTo>
                  <a:lnTo>
                    <a:pt x="60" y="171"/>
                  </a:lnTo>
                  <a:close/>
                  <a:moveTo>
                    <a:pt x="1556" y="130"/>
                  </a:moveTo>
                  <a:lnTo>
                    <a:pt x="1571" y="130"/>
                  </a:lnTo>
                  <a:lnTo>
                    <a:pt x="1571" y="134"/>
                  </a:lnTo>
                  <a:lnTo>
                    <a:pt x="1568" y="134"/>
                  </a:lnTo>
                  <a:lnTo>
                    <a:pt x="1564" y="136"/>
                  </a:lnTo>
                  <a:lnTo>
                    <a:pt x="1563" y="136"/>
                  </a:lnTo>
                  <a:lnTo>
                    <a:pt x="1563" y="136"/>
                  </a:lnTo>
                  <a:lnTo>
                    <a:pt x="1561" y="136"/>
                  </a:lnTo>
                  <a:lnTo>
                    <a:pt x="1561" y="136"/>
                  </a:lnTo>
                  <a:lnTo>
                    <a:pt x="1559" y="134"/>
                  </a:lnTo>
                  <a:lnTo>
                    <a:pt x="1556" y="130"/>
                  </a:lnTo>
                  <a:close/>
                  <a:moveTo>
                    <a:pt x="454" y="130"/>
                  </a:moveTo>
                  <a:lnTo>
                    <a:pt x="458" y="153"/>
                  </a:lnTo>
                  <a:lnTo>
                    <a:pt x="452" y="157"/>
                  </a:lnTo>
                  <a:lnTo>
                    <a:pt x="449" y="158"/>
                  </a:lnTo>
                  <a:lnTo>
                    <a:pt x="445" y="160"/>
                  </a:lnTo>
                  <a:lnTo>
                    <a:pt x="440" y="164"/>
                  </a:lnTo>
                  <a:lnTo>
                    <a:pt x="435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30" y="162"/>
                  </a:lnTo>
                  <a:lnTo>
                    <a:pt x="428" y="162"/>
                  </a:lnTo>
                  <a:lnTo>
                    <a:pt x="423" y="162"/>
                  </a:lnTo>
                  <a:lnTo>
                    <a:pt x="423" y="158"/>
                  </a:lnTo>
                  <a:lnTo>
                    <a:pt x="423" y="157"/>
                  </a:lnTo>
                  <a:lnTo>
                    <a:pt x="421" y="157"/>
                  </a:lnTo>
                  <a:lnTo>
                    <a:pt x="421" y="155"/>
                  </a:lnTo>
                  <a:lnTo>
                    <a:pt x="419" y="153"/>
                  </a:lnTo>
                  <a:lnTo>
                    <a:pt x="419" y="146"/>
                  </a:lnTo>
                  <a:lnTo>
                    <a:pt x="428" y="141"/>
                  </a:lnTo>
                  <a:lnTo>
                    <a:pt x="435" y="136"/>
                  </a:lnTo>
                  <a:lnTo>
                    <a:pt x="442" y="132"/>
                  </a:lnTo>
                  <a:lnTo>
                    <a:pt x="454" y="130"/>
                  </a:lnTo>
                  <a:close/>
                  <a:moveTo>
                    <a:pt x="109" y="127"/>
                  </a:moveTo>
                  <a:lnTo>
                    <a:pt x="112" y="127"/>
                  </a:lnTo>
                  <a:lnTo>
                    <a:pt x="116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9" y="130"/>
                  </a:lnTo>
                  <a:lnTo>
                    <a:pt x="121" y="134"/>
                  </a:lnTo>
                  <a:lnTo>
                    <a:pt x="109" y="134"/>
                  </a:lnTo>
                  <a:lnTo>
                    <a:pt x="109" y="127"/>
                  </a:lnTo>
                  <a:close/>
                  <a:moveTo>
                    <a:pt x="3744" y="115"/>
                  </a:moveTo>
                  <a:lnTo>
                    <a:pt x="3760" y="117"/>
                  </a:lnTo>
                  <a:lnTo>
                    <a:pt x="3776" y="120"/>
                  </a:lnTo>
                  <a:lnTo>
                    <a:pt x="3790" y="125"/>
                  </a:lnTo>
                  <a:lnTo>
                    <a:pt x="3800" y="134"/>
                  </a:lnTo>
                  <a:lnTo>
                    <a:pt x="3807" y="146"/>
                  </a:lnTo>
                  <a:lnTo>
                    <a:pt x="3811" y="162"/>
                  </a:lnTo>
                  <a:lnTo>
                    <a:pt x="3788" y="158"/>
                  </a:lnTo>
                  <a:lnTo>
                    <a:pt x="3767" y="151"/>
                  </a:lnTo>
                  <a:lnTo>
                    <a:pt x="3751" y="141"/>
                  </a:lnTo>
                  <a:lnTo>
                    <a:pt x="3741" y="127"/>
                  </a:lnTo>
                  <a:lnTo>
                    <a:pt x="3743" y="125"/>
                  </a:lnTo>
                  <a:lnTo>
                    <a:pt x="3743" y="123"/>
                  </a:lnTo>
                  <a:lnTo>
                    <a:pt x="3744" y="122"/>
                  </a:lnTo>
                  <a:lnTo>
                    <a:pt x="3744" y="118"/>
                  </a:lnTo>
                  <a:lnTo>
                    <a:pt x="3744" y="115"/>
                  </a:lnTo>
                  <a:close/>
                  <a:moveTo>
                    <a:pt x="384" y="104"/>
                  </a:moveTo>
                  <a:lnTo>
                    <a:pt x="390" y="104"/>
                  </a:lnTo>
                  <a:lnTo>
                    <a:pt x="391" y="104"/>
                  </a:lnTo>
                  <a:lnTo>
                    <a:pt x="393" y="106"/>
                  </a:lnTo>
                  <a:lnTo>
                    <a:pt x="395" y="106"/>
                  </a:lnTo>
                  <a:lnTo>
                    <a:pt x="397" y="108"/>
                  </a:lnTo>
                  <a:lnTo>
                    <a:pt x="398" y="111"/>
                  </a:lnTo>
                  <a:lnTo>
                    <a:pt x="400" y="113"/>
                  </a:lnTo>
                  <a:lnTo>
                    <a:pt x="400" y="118"/>
                  </a:lnTo>
                  <a:lnTo>
                    <a:pt x="400" y="123"/>
                  </a:lnTo>
                  <a:lnTo>
                    <a:pt x="397" y="134"/>
                  </a:lnTo>
                  <a:lnTo>
                    <a:pt x="395" y="150"/>
                  </a:lnTo>
                  <a:lnTo>
                    <a:pt x="393" y="162"/>
                  </a:lnTo>
                  <a:lnTo>
                    <a:pt x="388" y="164"/>
                  </a:lnTo>
                  <a:lnTo>
                    <a:pt x="384" y="165"/>
                  </a:lnTo>
                  <a:lnTo>
                    <a:pt x="381" y="169"/>
                  </a:lnTo>
                  <a:lnTo>
                    <a:pt x="377" y="169"/>
                  </a:lnTo>
                  <a:lnTo>
                    <a:pt x="377" y="167"/>
                  </a:lnTo>
                  <a:lnTo>
                    <a:pt x="376" y="167"/>
                  </a:lnTo>
                  <a:lnTo>
                    <a:pt x="376" y="167"/>
                  </a:lnTo>
                  <a:lnTo>
                    <a:pt x="374" y="165"/>
                  </a:lnTo>
                  <a:lnTo>
                    <a:pt x="370" y="162"/>
                  </a:lnTo>
                  <a:lnTo>
                    <a:pt x="369" y="158"/>
                  </a:lnTo>
                  <a:lnTo>
                    <a:pt x="369" y="153"/>
                  </a:lnTo>
                  <a:lnTo>
                    <a:pt x="369" y="150"/>
                  </a:lnTo>
                  <a:lnTo>
                    <a:pt x="365" y="146"/>
                  </a:lnTo>
                  <a:lnTo>
                    <a:pt x="358" y="141"/>
                  </a:lnTo>
                  <a:lnTo>
                    <a:pt x="349" y="139"/>
                  </a:lnTo>
                  <a:lnTo>
                    <a:pt x="341" y="141"/>
                  </a:lnTo>
                  <a:lnTo>
                    <a:pt x="332" y="139"/>
                  </a:lnTo>
                  <a:lnTo>
                    <a:pt x="323" y="134"/>
                  </a:lnTo>
                  <a:lnTo>
                    <a:pt x="316" y="123"/>
                  </a:lnTo>
                  <a:lnTo>
                    <a:pt x="320" y="123"/>
                  </a:lnTo>
                  <a:lnTo>
                    <a:pt x="322" y="120"/>
                  </a:lnTo>
                  <a:lnTo>
                    <a:pt x="323" y="118"/>
                  </a:lnTo>
                  <a:lnTo>
                    <a:pt x="323" y="117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30" y="117"/>
                  </a:lnTo>
                  <a:lnTo>
                    <a:pt x="336" y="115"/>
                  </a:lnTo>
                  <a:lnTo>
                    <a:pt x="346" y="118"/>
                  </a:lnTo>
                  <a:lnTo>
                    <a:pt x="358" y="117"/>
                  </a:lnTo>
                  <a:lnTo>
                    <a:pt x="372" y="115"/>
                  </a:lnTo>
                  <a:lnTo>
                    <a:pt x="384" y="115"/>
                  </a:lnTo>
                  <a:lnTo>
                    <a:pt x="384" y="104"/>
                  </a:lnTo>
                  <a:close/>
                  <a:moveTo>
                    <a:pt x="255" y="101"/>
                  </a:moveTo>
                  <a:lnTo>
                    <a:pt x="257" y="104"/>
                  </a:lnTo>
                  <a:lnTo>
                    <a:pt x="259" y="106"/>
                  </a:lnTo>
                  <a:lnTo>
                    <a:pt x="260" y="110"/>
                  </a:lnTo>
                  <a:lnTo>
                    <a:pt x="260" y="113"/>
                  </a:lnTo>
                  <a:lnTo>
                    <a:pt x="262" y="117"/>
                  </a:lnTo>
                  <a:lnTo>
                    <a:pt x="262" y="123"/>
                  </a:lnTo>
                  <a:lnTo>
                    <a:pt x="259" y="123"/>
                  </a:lnTo>
                  <a:lnTo>
                    <a:pt x="259" y="127"/>
                  </a:lnTo>
                  <a:lnTo>
                    <a:pt x="262" y="127"/>
                  </a:lnTo>
                  <a:lnTo>
                    <a:pt x="267" y="129"/>
                  </a:lnTo>
                  <a:lnTo>
                    <a:pt x="273" y="130"/>
                  </a:lnTo>
                  <a:lnTo>
                    <a:pt x="278" y="130"/>
                  </a:lnTo>
                  <a:lnTo>
                    <a:pt x="285" y="130"/>
                  </a:lnTo>
                  <a:lnTo>
                    <a:pt x="288" y="127"/>
                  </a:lnTo>
                  <a:lnTo>
                    <a:pt x="290" y="125"/>
                  </a:lnTo>
                  <a:lnTo>
                    <a:pt x="290" y="125"/>
                  </a:lnTo>
                  <a:lnTo>
                    <a:pt x="292" y="125"/>
                  </a:lnTo>
                  <a:lnTo>
                    <a:pt x="294" y="125"/>
                  </a:lnTo>
                  <a:lnTo>
                    <a:pt x="297" y="127"/>
                  </a:lnTo>
                  <a:lnTo>
                    <a:pt x="299" y="129"/>
                  </a:lnTo>
                  <a:lnTo>
                    <a:pt x="299" y="130"/>
                  </a:lnTo>
                  <a:lnTo>
                    <a:pt x="299" y="132"/>
                  </a:lnTo>
                  <a:lnTo>
                    <a:pt x="301" y="134"/>
                  </a:lnTo>
                  <a:lnTo>
                    <a:pt x="301" y="137"/>
                  </a:lnTo>
                  <a:lnTo>
                    <a:pt x="299" y="141"/>
                  </a:lnTo>
                  <a:lnTo>
                    <a:pt x="299" y="143"/>
                  </a:lnTo>
                  <a:lnTo>
                    <a:pt x="299" y="143"/>
                  </a:lnTo>
                  <a:lnTo>
                    <a:pt x="299" y="144"/>
                  </a:lnTo>
                  <a:lnTo>
                    <a:pt x="299" y="146"/>
                  </a:lnTo>
                  <a:lnTo>
                    <a:pt x="297" y="150"/>
                  </a:lnTo>
                  <a:lnTo>
                    <a:pt x="287" y="155"/>
                  </a:lnTo>
                  <a:lnTo>
                    <a:pt x="274" y="155"/>
                  </a:lnTo>
                  <a:lnTo>
                    <a:pt x="260" y="155"/>
                  </a:lnTo>
                  <a:lnTo>
                    <a:pt x="246" y="158"/>
                  </a:lnTo>
                  <a:lnTo>
                    <a:pt x="236" y="165"/>
                  </a:lnTo>
                  <a:lnTo>
                    <a:pt x="224" y="174"/>
                  </a:lnTo>
                  <a:lnTo>
                    <a:pt x="213" y="183"/>
                  </a:lnTo>
                  <a:lnTo>
                    <a:pt x="198" y="188"/>
                  </a:lnTo>
                  <a:lnTo>
                    <a:pt x="196" y="185"/>
                  </a:lnTo>
                  <a:lnTo>
                    <a:pt x="194" y="181"/>
                  </a:lnTo>
                  <a:lnTo>
                    <a:pt x="194" y="178"/>
                  </a:lnTo>
                  <a:lnTo>
                    <a:pt x="192" y="172"/>
                  </a:lnTo>
                  <a:lnTo>
                    <a:pt x="198" y="169"/>
                  </a:lnTo>
                  <a:lnTo>
                    <a:pt x="203" y="165"/>
                  </a:lnTo>
                  <a:lnTo>
                    <a:pt x="206" y="160"/>
                  </a:lnTo>
                  <a:lnTo>
                    <a:pt x="210" y="155"/>
                  </a:lnTo>
                  <a:lnTo>
                    <a:pt x="212" y="150"/>
                  </a:lnTo>
                  <a:lnTo>
                    <a:pt x="192" y="150"/>
                  </a:lnTo>
                  <a:lnTo>
                    <a:pt x="180" y="155"/>
                  </a:lnTo>
                  <a:lnTo>
                    <a:pt x="166" y="157"/>
                  </a:lnTo>
                  <a:lnTo>
                    <a:pt x="150" y="155"/>
                  </a:lnTo>
                  <a:lnTo>
                    <a:pt x="140" y="150"/>
                  </a:lnTo>
                  <a:lnTo>
                    <a:pt x="135" y="150"/>
                  </a:lnTo>
                  <a:lnTo>
                    <a:pt x="135" y="146"/>
                  </a:lnTo>
                  <a:lnTo>
                    <a:pt x="140" y="144"/>
                  </a:lnTo>
                  <a:lnTo>
                    <a:pt x="144" y="143"/>
                  </a:lnTo>
                  <a:lnTo>
                    <a:pt x="145" y="141"/>
                  </a:lnTo>
                  <a:lnTo>
                    <a:pt x="149" y="139"/>
                  </a:lnTo>
                  <a:lnTo>
                    <a:pt x="150" y="134"/>
                  </a:lnTo>
                  <a:lnTo>
                    <a:pt x="147" y="134"/>
                  </a:lnTo>
                  <a:lnTo>
                    <a:pt x="147" y="130"/>
                  </a:lnTo>
                  <a:lnTo>
                    <a:pt x="152" y="130"/>
                  </a:lnTo>
                  <a:lnTo>
                    <a:pt x="156" y="129"/>
                  </a:lnTo>
                  <a:lnTo>
                    <a:pt x="159" y="129"/>
                  </a:lnTo>
                  <a:lnTo>
                    <a:pt x="163" y="127"/>
                  </a:lnTo>
                  <a:lnTo>
                    <a:pt x="161" y="125"/>
                  </a:lnTo>
                  <a:lnTo>
                    <a:pt x="159" y="123"/>
                  </a:lnTo>
                  <a:lnTo>
                    <a:pt x="157" y="122"/>
                  </a:lnTo>
                  <a:lnTo>
                    <a:pt x="157" y="120"/>
                  </a:lnTo>
                  <a:lnTo>
                    <a:pt x="156" y="118"/>
                  </a:lnTo>
                  <a:lnTo>
                    <a:pt x="154" y="115"/>
                  </a:lnTo>
                  <a:lnTo>
                    <a:pt x="157" y="115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61" y="113"/>
                  </a:lnTo>
                  <a:lnTo>
                    <a:pt x="163" y="111"/>
                  </a:lnTo>
                  <a:lnTo>
                    <a:pt x="182" y="117"/>
                  </a:lnTo>
                  <a:lnTo>
                    <a:pt x="198" y="123"/>
                  </a:lnTo>
                  <a:lnTo>
                    <a:pt x="212" y="130"/>
                  </a:lnTo>
                  <a:lnTo>
                    <a:pt x="227" y="136"/>
                  </a:lnTo>
                  <a:lnTo>
                    <a:pt x="246" y="137"/>
                  </a:lnTo>
                  <a:lnTo>
                    <a:pt x="243" y="129"/>
                  </a:lnTo>
                  <a:lnTo>
                    <a:pt x="240" y="122"/>
                  </a:lnTo>
                  <a:lnTo>
                    <a:pt x="238" y="117"/>
                  </a:lnTo>
                  <a:lnTo>
                    <a:pt x="236" y="104"/>
                  </a:lnTo>
                  <a:lnTo>
                    <a:pt x="240" y="103"/>
                  </a:lnTo>
                  <a:lnTo>
                    <a:pt x="243" y="101"/>
                  </a:lnTo>
                  <a:lnTo>
                    <a:pt x="248" y="101"/>
                  </a:lnTo>
                  <a:lnTo>
                    <a:pt x="255" y="101"/>
                  </a:lnTo>
                  <a:close/>
                  <a:moveTo>
                    <a:pt x="742" y="80"/>
                  </a:moveTo>
                  <a:lnTo>
                    <a:pt x="754" y="85"/>
                  </a:lnTo>
                  <a:lnTo>
                    <a:pt x="754" y="89"/>
                  </a:lnTo>
                  <a:lnTo>
                    <a:pt x="749" y="89"/>
                  </a:lnTo>
                  <a:lnTo>
                    <a:pt x="746" y="89"/>
                  </a:lnTo>
                  <a:lnTo>
                    <a:pt x="744" y="89"/>
                  </a:lnTo>
                  <a:lnTo>
                    <a:pt x="742" y="87"/>
                  </a:lnTo>
                  <a:lnTo>
                    <a:pt x="742" y="87"/>
                  </a:lnTo>
                  <a:lnTo>
                    <a:pt x="742" y="85"/>
                  </a:lnTo>
                  <a:lnTo>
                    <a:pt x="742" y="80"/>
                  </a:lnTo>
                  <a:close/>
                  <a:moveTo>
                    <a:pt x="140" y="80"/>
                  </a:moveTo>
                  <a:lnTo>
                    <a:pt x="140" y="87"/>
                  </a:lnTo>
                  <a:lnTo>
                    <a:pt x="140" y="92"/>
                  </a:lnTo>
                  <a:lnTo>
                    <a:pt x="142" y="97"/>
                  </a:lnTo>
                  <a:lnTo>
                    <a:pt x="140" y="101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30" y="111"/>
                  </a:lnTo>
                  <a:lnTo>
                    <a:pt x="124" y="115"/>
                  </a:lnTo>
                  <a:lnTo>
                    <a:pt x="121" y="120"/>
                  </a:lnTo>
                  <a:lnTo>
                    <a:pt x="114" y="117"/>
                  </a:lnTo>
                  <a:lnTo>
                    <a:pt x="110" y="115"/>
                  </a:lnTo>
                  <a:lnTo>
                    <a:pt x="107" y="113"/>
                  </a:lnTo>
                  <a:lnTo>
                    <a:pt x="105" y="111"/>
                  </a:lnTo>
                  <a:lnTo>
                    <a:pt x="102" y="108"/>
                  </a:lnTo>
                  <a:lnTo>
                    <a:pt x="100" y="125"/>
                  </a:lnTo>
                  <a:lnTo>
                    <a:pt x="95" y="134"/>
                  </a:lnTo>
                  <a:lnTo>
                    <a:pt x="82" y="137"/>
                  </a:lnTo>
                  <a:lnTo>
                    <a:pt x="72" y="137"/>
                  </a:lnTo>
                  <a:lnTo>
                    <a:pt x="61" y="137"/>
                  </a:lnTo>
                  <a:lnTo>
                    <a:pt x="48" y="137"/>
                  </a:lnTo>
                  <a:lnTo>
                    <a:pt x="48" y="123"/>
                  </a:lnTo>
                  <a:lnTo>
                    <a:pt x="67" y="110"/>
                  </a:lnTo>
                  <a:lnTo>
                    <a:pt x="88" y="97"/>
                  </a:lnTo>
                  <a:lnTo>
                    <a:pt x="112" y="87"/>
                  </a:lnTo>
                  <a:lnTo>
                    <a:pt x="140" y="80"/>
                  </a:lnTo>
                  <a:close/>
                  <a:moveTo>
                    <a:pt x="3671" y="80"/>
                  </a:moveTo>
                  <a:lnTo>
                    <a:pt x="3680" y="80"/>
                  </a:lnTo>
                  <a:lnTo>
                    <a:pt x="3683" y="89"/>
                  </a:lnTo>
                  <a:lnTo>
                    <a:pt x="3683" y="99"/>
                  </a:lnTo>
                  <a:lnTo>
                    <a:pt x="3683" y="111"/>
                  </a:lnTo>
                  <a:lnTo>
                    <a:pt x="3699" y="106"/>
                  </a:lnTo>
                  <a:lnTo>
                    <a:pt x="3711" y="99"/>
                  </a:lnTo>
                  <a:lnTo>
                    <a:pt x="3725" y="92"/>
                  </a:lnTo>
                  <a:lnTo>
                    <a:pt x="3725" y="146"/>
                  </a:lnTo>
                  <a:lnTo>
                    <a:pt x="3725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2" y="150"/>
                  </a:lnTo>
                  <a:lnTo>
                    <a:pt x="3709" y="150"/>
                  </a:lnTo>
                  <a:lnTo>
                    <a:pt x="3692" y="151"/>
                  </a:lnTo>
                  <a:lnTo>
                    <a:pt x="3675" y="153"/>
                  </a:lnTo>
                  <a:lnTo>
                    <a:pt x="3661" y="155"/>
                  </a:lnTo>
                  <a:lnTo>
                    <a:pt x="3650" y="157"/>
                  </a:lnTo>
                  <a:lnTo>
                    <a:pt x="3645" y="158"/>
                  </a:lnTo>
                  <a:lnTo>
                    <a:pt x="3633" y="148"/>
                  </a:lnTo>
                  <a:lnTo>
                    <a:pt x="3624" y="134"/>
                  </a:lnTo>
                  <a:lnTo>
                    <a:pt x="3619" y="115"/>
                  </a:lnTo>
                  <a:lnTo>
                    <a:pt x="3620" y="110"/>
                  </a:lnTo>
                  <a:lnTo>
                    <a:pt x="3622" y="106"/>
                  </a:lnTo>
                  <a:lnTo>
                    <a:pt x="3624" y="103"/>
                  </a:lnTo>
                  <a:lnTo>
                    <a:pt x="3626" y="99"/>
                  </a:lnTo>
                  <a:lnTo>
                    <a:pt x="3627" y="96"/>
                  </a:lnTo>
                  <a:lnTo>
                    <a:pt x="3634" y="92"/>
                  </a:lnTo>
                  <a:lnTo>
                    <a:pt x="3643" y="87"/>
                  </a:lnTo>
                  <a:lnTo>
                    <a:pt x="3657" y="82"/>
                  </a:lnTo>
                  <a:lnTo>
                    <a:pt x="3671" y="80"/>
                  </a:lnTo>
                  <a:close/>
                  <a:moveTo>
                    <a:pt x="458" y="73"/>
                  </a:moveTo>
                  <a:lnTo>
                    <a:pt x="461" y="83"/>
                  </a:lnTo>
                  <a:lnTo>
                    <a:pt x="468" y="87"/>
                  </a:lnTo>
                  <a:lnTo>
                    <a:pt x="479" y="87"/>
                  </a:lnTo>
                  <a:lnTo>
                    <a:pt x="496" y="85"/>
                  </a:lnTo>
                  <a:lnTo>
                    <a:pt x="496" y="89"/>
                  </a:lnTo>
                  <a:lnTo>
                    <a:pt x="498" y="94"/>
                  </a:lnTo>
                  <a:lnTo>
                    <a:pt x="500" y="99"/>
                  </a:lnTo>
                  <a:lnTo>
                    <a:pt x="500" y="103"/>
                  </a:lnTo>
                  <a:lnTo>
                    <a:pt x="500" y="108"/>
                  </a:lnTo>
                  <a:lnTo>
                    <a:pt x="500" y="111"/>
                  </a:lnTo>
                  <a:lnTo>
                    <a:pt x="519" y="122"/>
                  </a:lnTo>
                  <a:lnTo>
                    <a:pt x="541" y="127"/>
                  </a:lnTo>
                  <a:lnTo>
                    <a:pt x="566" y="127"/>
                  </a:lnTo>
                  <a:lnTo>
                    <a:pt x="590" y="127"/>
                  </a:lnTo>
                  <a:lnTo>
                    <a:pt x="617" y="125"/>
                  </a:lnTo>
                  <a:lnTo>
                    <a:pt x="639" y="127"/>
                  </a:lnTo>
                  <a:lnTo>
                    <a:pt x="639" y="132"/>
                  </a:lnTo>
                  <a:lnTo>
                    <a:pt x="641" y="137"/>
                  </a:lnTo>
                  <a:lnTo>
                    <a:pt x="643" y="141"/>
                  </a:lnTo>
                  <a:lnTo>
                    <a:pt x="643" y="143"/>
                  </a:lnTo>
                  <a:lnTo>
                    <a:pt x="643" y="146"/>
                  </a:lnTo>
                  <a:lnTo>
                    <a:pt x="643" y="150"/>
                  </a:lnTo>
                  <a:lnTo>
                    <a:pt x="639" y="162"/>
                  </a:lnTo>
                  <a:lnTo>
                    <a:pt x="629" y="162"/>
                  </a:lnTo>
                  <a:lnTo>
                    <a:pt x="617" y="160"/>
                  </a:lnTo>
                  <a:lnTo>
                    <a:pt x="608" y="158"/>
                  </a:lnTo>
                  <a:lnTo>
                    <a:pt x="604" y="158"/>
                  </a:lnTo>
                  <a:lnTo>
                    <a:pt x="601" y="160"/>
                  </a:lnTo>
                  <a:lnTo>
                    <a:pt x="599" y="164"/>
                  </a:lnTo>
                  <a:lnTo>
                    <a:pt x="597" y="165"/>
                  </a:lnTo>
                  <a:lnTo>
                    <a:pt x="594" y="165"/>
                  </a:lnTo>
                  <a:lnTo>
                    <a:pt x="592" y="167"/>
                  </a:lnTo>
                  <a:lnTo>
                    <a:pt x="587" y="169"/>
                  </a:lnTo>
                  <a:lnTo>
                    <a:pt x="582" y="169"/>
                  </a:lnTo>
                  <a:lnTo>
                    <a:pt x="576" y="171"/>
                  </a:lnTo>
                  <a:lnTo>
                    <a:pt x="573" y="172"/>
                  </a:lnTo>
                  <a:lnTo>
                    <a:pt x="568" y="172"/>
                  </a:lnTo>
                  <a:lnTo>
                    <a:pt x="562" y="172"/>
                  </a:lnTo>
                  <a:lnTo>
                    <a:pt x="559" y="167"/>
                  </a:lnTo>
                  <a:lnTo>
                    <a:pt x="557" y="162"/>
                  </a:lnTo>
                  <a:lnTo>
                    <a:pt x="554" y="158"/>
                  </a:lnTo>
                  <a:lnTo>
                    <a:pt x="554" y="162"/>
                  </a:lnTo>
                  <a:lnTo>
                    <a:pt x="550" y="165"/>
                  </a:lnTo>
                  <a:lnTo>
                    <a:pt x="548" y="169"/>
                  </a:lnTo>
                  <a:lnTo>
                    <a:pt x="547" y="172"/>
                  </a:lnTo>
                  <a:lnTo>
                    <a:pt x="538" y="172"/>
                  </a:lnTo>
                  <a:lnTo>
                    <a:pt x="534" y="167"/>
                  </a:lnTo>
                  <a:lnTo>
                    <a:pt x="531" y="160"/>
                  </a:lnTo>
                  <a:lnTo>
                    <a:pt x="528" y="153"/>
                  </a:lnTo>
                  <a:lnTo>
                    <a:pt x="526" y="158"/>
                  </a:lnTo>
                  <a:lnTo>
                    <a:pt x="524" y="162"/>
                  </a:lnTo>
                  <a:lnTo>
                    <a:pt x="522" y="164"/>
                  </a:lnTo>
                  <a:lnTo>
                    <a:pt x="522" y="164"/>
                  </a:lnTo>
                  <a:lnTo>
                    <a:pt x="519" y="164"/>
                  </a:lnTo>
                  <a:lnTo>
                    <a:pt x="515" y="162"/>
                  </a:lnTo>
                  <a:lnTo>
                    <a:pt x="512" y="160"/>
                  </a:lnTo>
                  <a:lnTo>
                    <a:pt x="510" y="158"/>
                  </a:lnTo>
                  <a:lnTo>
                    <a:pt x="510" y="157"/>
                  </a:lnTo>
                  <a:lnTo>
                    <a:pt x="510" y="155"/>
                  </a:lnTo>
                  <a:lnTo>
                    <a:pt x="510" y="153"/>
                  </a:lnTo>
                  <a:lnTo>
                    <a:pt x="510" y="151"/>
                  </a:lnTo>
                  <a:lnTo>
                    <a:pt x="508" y="150"/>
                  </a:lnTo>
                  <a:lnTo>
                    <a:pt x="507" y="150"/>
                  </a:lnTo>
                  <a:lnTo>
                    <a:pt x="505" y="151"/>
                  </a:lnTo>
                  <a:lnTo>
                    <a:pt x="501" y="151"/>
                  </a:lnTo>
                  <a:lnTo>
                    <a:pt x="496" y="153"/>
                  </a:lnTo>
                  <a:lnTo>
                    <a:pt x="493" y="153"/>
                  </a:lnTo>
                  <a:lnTo>
                    <a:pt x="487" y="155"/>
                  </a:lnTo>
                  <a:lnTo>
                    <a:pt x="486" y="153"/>
                  </a:lnTo>
                  <a:lnTo>
                    <a:pt x="484" y="153"/>
                  </a:lnTo>
                  <a:lnTo>
                    <a:pt x="480" y="151"/>
                  </a:lnTo>
                  <a:lnTo>
                    <a:pt x="479" y="150"/>
                  </a:lnTo>
                  <a:lnTo>
                    <a:pt x="475" y="148"/>
                  </a:lnTo>
                  <a:lnTo>
                    <a:pt x="473" y="146"/>
                  </a:lnTo>
                  <a:lnTo>
                    <a:pt x="475" y="136"/>
                  </a:lnTo>
                  <a:lnTo>
                    <a:pt x="473" y="129"/>
                  </a:lnTo>
                  <a:lnTo>
                    <a:pt x="470" y="123"/>
                  </a:lnTo>
                  <a:lnTo>
                    <a:pt x="466" y="115"/>
                  </a:lnTo>
                  <a:lnTo>
                    <a:pt x="466" y="104"/>
                  </a:lnTo>
                  <a:lnTo>
                    <a:pt x="449" y="103"/>
                  </a:lnTo>
                  <a:lnTo>
                    <a:pt x="433" y="97"/>
                  </a:lnTo>
                  <a:lnTo>
                    <a:pt x="419" y="92"/>
                  </a:lnTo>
                  <a:lnTo>
                    <a:pt x="418" y="90"/>
                  </a:lnTo>
                  <a:lnTo>
                    <a:pt x="418" y="89"/>
                  </a:lnTo>
                  <a:lnTo>
                    <a:pt x="418" y="87"/>
                  </a:lnTo>
                  <a:lnTo>
                    <a:pt x="416" y="85"/>
                  </a:lnTo>
                  <a:lnTo>
                    <a:pt x="416" y="80"/>
                  </a:lnTo>
                  <a:lnTo>
                    <a:pt x="423" y="78"/>
                  </a:lnTo>
                  <a:lnTo>
                    <a:pt x="432" y="78"/>
                  </a:lnTo>
                  <a:lnTo>
                    <a:pt x="442" y="76"/>
                  </a:lnTo>
                  <a:lnTo>
                    <a:pt x="445" y="75"/>
                  </a:lnTo>
                  <a:lnTo>
                    <a:pt x="449" y="75"/>
                  </a:lnTo>
                  <a:lnTo>
                    <a:pt x="452" y="73"/>
                  </a:lnTo>
                  <a:lnTo>
                    <a:pt x="458" y="73"/>
                  </a:lnTo>
                  <a:close/>
                  <a:moveTo>
                    <a:pt x="377" y="73"/>
                  </a:moveTo>
                  <a:lnTo>
                    <a:pt x="409" y="73"/>
                  </a:lnTo>
                  <a:lnTo>
                    <a:pt x="409" y="76"/>
                  </a:lnTo>
                  <a:lnTo>
                    <a:pt x="411" y="80"/>
                  </a:lnTo>
                  <a:lnTo>
                    <a:pt x="411" y="83"/>
                  </a:lnTo>
                  <a:lnTo>
                    <a:pt x="412" y="89"/>
                  </a:lnTo>
                  <a:lnTo>
                    <a:pt x="404" y="89"/>
                  </a:lnTo>
                  <a:lnTo>
                    <a:pt x="400" y="89"/>
                  </a:lnTo>
                  <a:lnTo>
                    <a:pt x="397" y="89"/>
                  </a:lnTo>
                  <a:lnTo>
                    <a:pt x="390" y="87"/>
                  </a:lnTo>
                  <a:lnTo>
                    <a:pt x="384" y="87"/>
                  </a:lnTo>
                  <a:lnTo>
                    <a:pt x="377" y="85"/>
                  </a:lnTo>
                  <a:lnTo>
                    <a:pt x="377" y="73"/>
                  </a:lnTo>
                  <a:close/>
                  <a:moveTo>
                    <a:pt x="301" y="69"/>
                  </a:moveTo>
                  <a:lnTo>
                    <a:pt x="308" y="73"/>
                  </a:lnTo>
                  <a:lnTo>
                    <a:pt x="315" y="76"/>
                  </a:lnTo>
                  <a:lnTo>
                    <a:pt x="318" y="82"/>
                  </a:lnTo>
                  <a:lnTo>
                    <a:pt x="322" y="89"/>
                  </a:lnTo>
                  <a:lnTo>
                    <a:pt x="323" y="96"/>
                  </a:lnTo>
                  <a:lnTo>
                    <a:pt x="313" y="96"/>
                  </a:lnTo>
                  <a:lnTo>
                    <a:pt x="313" y="92"/>
                  </a:lnTo>
                  <a:lnTo>
                    <a:pt x="308" y="89"/>
                  </a:lnTo>
                  <a:lnTo>
                    <a:pt x="306" y="85"/>
                  </a:lnTo>
                  <a:lnTo>
                    <a:pt x="304" y="82"/>
                  </a:lnTo>
                  <a:lnTo>
                    <a:pt x="302" y="76"/>
                  </a:lnTo>
                  <a:lnTo>
                    <a:pt x="301" y="69"/>
                  </a:lnTo>
                  <a:close/>
                  <a:moveTo>
                    <a:pt x="489" y="61"/>
                  </a:moveTo>
                  <a:lnTo>
                    <a:pt x="505" y="61"/>
                  </a:lnTo>
                  <a:lnTo>
                    <a:pt x="505" y="69"/>
                  </a:lnTo>
                  <a:lnTo>
                    <a:pt x="489" y="69"/>
                  </a:lnTo>
                  <a:lnTo>
                    <a:pt x="489" y="61"/>
                  </a:lnTo>
                  <a:close/>
                  <a:moveTo>
                    <a:pt x="192" y="61"/>
                  </a:moveTo>
                  <a:lnTo>
                    <a:pt x="201" y="62"/>
                  </a:lnTo>
                  <a:lnTo>
                    <a:pt x="208" y="62"/>
                  </a:lnTo>
                  <a:lnTo>
                    <a:pt x="215" y="64"/>
                  </a:lnTo>
                  <a:lnTo>
                    <a:pt x="220" y="66"/>
                  </a:lnTo>
                  <a:lnTo>
                    <a:pt x="217" y="71"/>
                  </a:lnTo>
                  <a:lnTo>
                    <a:pt x="213" y="76"/>
                  </a:lnTo>
                  <a:lnTo>
                    <a:pt x="210" y="80"/>
                  </a:lnTo>
                  <a:lnTo>
                    <a:pt x="205" y="85"/>
                  </a:lnTo>
                  <a:lnTo>
                    <a:pt x="199" y="89"/>
                  </a:lnTo>
                  <a:lnTo>
                    <a:pt x="194" y="90"/>
                  </a:lnTo>
                  <a:lnTo>
                    <a:pt x="191" y="90"/>
                  </a:lnTo>
                  <a:lnTo>
                    <a:pt x="185" y="89"/>
                  </a:lnTo>
                  <a:lnTo>
                    <a:pt x="182" y="85"/>
                  </a:lnTo>
                  <a:lnTo>
                    <a:pt x="180" y="82"/>
                  </a:lnTo>
                  <a:lnTo>
                    <a:pt x="178" y="78"/>
                  </a:lnTo>
                  <a:lnTo>
                    <a:pt x="178" y="73"/>
                  </a:lnTo>
                  <a:lnTo>
                    <a:pt x="185" y="68"/>
                  </a:lnTo>
                  <a:lnTo>
                    <a:pt x="192" y="61"/>
                  </a:lnTo>
                  <a:close/>
                  <a:moveTo>
                    <a:pt x="435" y="54"/>
                  </a:moveTo>
                  <a:lnTo>
                    <a:pt x="440" y="54"/>
                  </a:lnTo>
                  <a:lnTo>
                    <a:pt x="444" y="54"/>
                  </a:lnTo>
                  <a:lnTo>
                    <a:pt x="447" y="54"/>
                  </a:lnTo>
                  <a:lnTo>
                    <a:pt x="449" y="54"/>
                  </a:lnTo>
                  <a:lnTo>
                    <a:pt x="452" y="54"/>
                  </a:lnTo>
                  <a:lnTo>
                    <a:pt x="456" y="54"/>
                  </a:lnTo>
                  <a:lnTo>
                    <a:pt x="461" y="54"/>
                  </a:lnTo>
                  <a:lnTo>
                    <a:pt x="461" y="61"/>
                  </a:lnTo>
                  <a:lnTo>
                    <a:pt x="438" y="66"/>
                  </a:lnTo>
                  <a:lnTo>
                    <a:pt x="435" y="54"/>
                  </a:lnTo>
                  <a:close/>
                  <a:moveTo>
                    <a:pt x="220" y="43"/>
                  </a:moveTo>
                  <a:lnTo>
                    <a:pt x="227" y="45"/>
                  </a:lnTo>
                  <a:lnTo>
                    <a:pt x="234" y="47"/>
                  </a:lnTo>
                  <a:lnTo>
                    <a:pt x="240" y="50"/>
                  </a:lnTo>
                  <a:lnTo>
                    <a:pt x="236" y="50"/>
                  </a:lnTo>
                  <a:lnTo>
                    <a:pt x="227" y="54"/>
                  </a:lnTo>
                  <a:lnTo>
                    <a:pt x="217" y="54"/>
                  </a:lnTo>
                  <a:lnTo>
                    <a:pt x="205" y="54"/>
                  </a:lnTo>
                  <a:lnTo>
                    <a:pt x="205" y="50"/>
                  </a:lnTo>
                  <a:lnTo>
                    <a:pt x="208" y="50"/>
                  </a:lnTo>
                  <a:lnTo>
                    <a:pt x="212" y="47"/>
                  </a:lnTo>
                  <a:lnTo>
                    <a:pt x="217" y="45"/>
                  </a:lnTo>
                  <a:lnTo>
                    <a:pt x="220" y="43"/>
                  </a:lnTo>
                  <a:close/>
                  <a:moveTo>
                    <a:pt x="2671" y="41"/>
                  </a:moveTo>
                  <a:lnTo>
                    <a:pt x="2688" y="43"/>
                  </a:lnTo>
                  <a:lnTo>
                    <a:pt x="2692" y="47"/>
                  </a:lnTo>
                  <a:lnTo>
                    <a:pt x="2694" y="50"/>
                  </a:lnTo>
                  <a:lnTo>
                    <a:pt x="2697" y="54"/>
                  </a:lnTo>
                  <a:lnTo>
                    <a:pt x="2695" y="57"/>
                  </a:lnTo>
                  <a:lnTo>
                    <a:pt x="2695" y="59"/>
                  </a:lnTo>
                  <a:lnTo>
                    <a:pt x="2695" y="59"/>
                  </a:lnTo>
                  <a:lnTo>
                    <a:pt x="2694" y="61"/>
                  </a:lnTo>
                  <a:lnTo>
                    <a:pt x="2694" y="61"/>
                  </a:lnTo>
                  <a:lnTo>
                    <a:pt x="2683" y="75"/>
                  </a:lnTo>
                  <a:lnTo>
                    <a:pt x="2669" y="85"/>
                  </a:lnTo>
                  <a:lnTo>
                    <a:pt x="2653" y="94"/>
                  </a:lnTo>
                  <a:lnTo>
                    <a:pt x="2634" y="101"/>
                  </a:lnTo>
                  <a:lnTo>
                    <a:pt x="2617" y="108"/>
                  </a:lnTo>
                  <a:lnTo>
                    <a:pt x="2601" y="115"/>
                  </a:lnTo>
                  <a:lnTo>
                    <a:pt x="2584" y="129"/>
                  </a:lnTo>
                  <a:lnTo>
                    <a:pt x="2564" y="150"/>
                  </a:lnTo>
                  <a:lnTo>
                    <a:pt x="2544" y="174"/>
                  </a:lnTo>
                  <a:lnTo>
                    <a:pt x="2524" y="202"/>
                  </a:lnTo>
                  <a:lnTo>
                    <a:pt x="2509" y="230"/>
                  </a:lnTo>
                  <a:lnTo>
                    <a:pt x="2498" y="258"/>
                  </a:lnTo>
                  <a:lnTo>
                    <a:pt x="2493" y="284"/>
                  </a:lnTo>
                  <a:lnTo>
                    <a:pt x="2495" y="293"/>
                  </a:lnTo>
                  <a:lnTo>
                    <a:pt x="2502" y="303"/>
                  </a:lnTo>
                  <a:lnTo>
                    <a:pt x="2510" y="314"/>
                  </a:lnTo>
                  <a:lnTo>
                    <a:pt x="2521" y="322"/>
                  </a:lnTo>
                  <a:lnTo>
                    <a:pt x="2521" y="326"/>
                  </a:lnTo>
                  <a:lnTo>
                    <a:pt x="2516" y="326"/>
                  </a:lnTo>
                  <a:lnTo>
                    <a:pt x="2512" y="335"/>
                  </a:lnTo>
                  <a:lnTo>
                    <a:pt x="2498" y="329"/>
                  </a:lnTo>
                  <a:lnTo>
                    <a:pt x="2482" y="326"/>
                  </a:lnTo>
                  <a:lnTo>
                    <a:pt x="2477" y="312"/>
                  </a:lnTo>
                  <a:lnTo>
                    <a:pt x="2468" y="300"/>
                  </a:lnTo>
                  <a:lnTo>
                    <a:pt x="2460" y="291"/>
                  </a:lnTo>
                  <a:lnTo>
                    <a:pt x="2451" y="282"/>
                  </a:lnTo>
                  <a:lnTo>
                    <a:pt x="2444" y="268"/>
                  </a:lnTo>
                  <a:lnTo>
                    <a:pt x="2454" y="261"/>
                  </a:lnTo>
                  <a:lnTo>
                    <a:pt x="2460" y="258"/>
                  </a:lnTo>
                  <a:lnTo>
                    <a:pt x="2460" y="253"/>
                  </a:lnTo>
                  <a:lnTo>
                    <a:pt x="2458" y="249"/>
                  </a:lnTo>
                  <a:lnTo>
                    <a:pt x="2456" y="242"/>
                  </a:lnTo>
                  <a:lnTo>
                    <a:pt x="2458" y="235"/>
                  </a:lnTo>
                  <a:lnTo>
                    <a:pt x="2463" y="226"/>
                  </a:lnTo>
                  <a:lnTo>
                    <a:pt x="2470" y="221"/>
                  </a:lnTo>
                  <a:lnTo>
                    <a:pt x="2477" y="214"/>
                  </a:lnTo>
                  <a:lnTo>
                    <a:pt x="2482" y="204"/>
                  </a:lnTo>
                  <a:lnTo>
                    <a:pt x="2479" y="202"/>
                  </a:lnTo>
                  <a:lnTo>
                    <a:pt x="2475" y="200"/>
                  </a:lnTo>
                  <a:lnTo>
                    <a:pt x="2475" y="199"/>
                  </a:lnTo>
                  <a:lnTo>
                    <a:pt x="2474" y="199"/>
                  </a:lnTo>
                  <a:lnTo>
                    <a:pt x="2474" y="197"/>
                  </a:lnTo>
                  <a:lnTo>
                    <a:pt x="2474" y="195"/>
                  </a:lnTo>
                  <a:lnTo>
                    <a:pt x="2482" y="186"/>
                  </a:lnTo>
                  <a:lnTo>
                    <a:pt x="2491" y="178"/>
                  </a:lnTo>
                  <a:lnTo>
                    <a:pt x="2496" y="165"/>
                  </a:lnTo>
                  <a:lnTo>
                    <a:pt x="2498" y="162"/>
                  </a:lnTo>
                  <a:lnTo>
                    <a:pt x="2496" y="157"/>
                  </a:lnTo>
                  <a:lnTo>
                    <a:pt x="2496" y="153"/>
                  </a:lnTo>
                  <a:lnTo>
                    <a:pt x="2495" y="151"/>
                  </a:lnTo>
                  <a:lnTo>
                    <a:pt x="2495" y="146"/>
                  </a:lnTo>
                  <a:lnTo>
                    <a:pt x="2495" y="143"/>
                  </a:lnTo>
                  <a:lnTo>
                    <a:pt x="2496" y="137"/>
                  </a:lnTo>
                  <a:lnTo>
                    <a:pt x="2510" y="122"/>
                  </a:lnTo>
                  <a:lnTo>
                    <a:pt x="2528" y="106"/>
                  </a:lnTo>
                  <a:lnTo>
                    <a:pt x="2550" y="90"/>
                  </a:lnTo>
                  <a:lnTo>
                    <a:pt x="2573" y="78"/>
                  </a:lnTo>
                  <a:lnTo>
                    <a:pt x="2592" y="69"/>
                  </a:lnTo>
                  <a:lnTo>
                    <a:pt x="2624" y="69"/>
                  </a:lnTo>
                  <a:lnTo>
                    <a:pt x="2634" y="64"/>
                  </a:lnTo>
                  <a:lnTo>
                    <a:pt x="2641" y="59"/>
                  </a:lnTo>
                  <a:lnTo>
                    <a:pt x="2646" y="52"/>
                  </a:lnTo>
                  <a:lnTo>
                    <a:pt x="2652" y="48"/>
                  </a:lnTo>
                  <a:lnTo>
                    <a:pt x="2659" y="45"/>
                  </a:lnTo>
                  <a:lnTo>
                    <a:pt x="2671" y="41"/>
                  </a:lnTo>
                  <a:close/>
                  <a:moveTo>
                    <a:pt x="400" y="15"/>
                  </a:moveTo>
                  <a:lnTo>
                    <a:pt x="416" y="15"/>
                  </a:lnTo>
                  <a:lnTo>
                    <a:pt x="421" y="22"/>
                  </a:lnTo>
                  <a:lnTo>
                    <a:pt x="428" y="29"/>
                  </a:lnTo>
                  <a:lnTo>
                    <a:pt x="435" y="34"/>
                  </a:lnTo>
                  <a:lnTo>
                    <a:pt x="432" y="38"/>
                  </a:lnTo>
                  <a:lnTo>
                    <a:pt x="430" y="40"/>
                  </a:lnTo>
                  <a:lnTo>
                    <a:pt x="428" y="41"/>
                  </a:lnTo>
                  <a:lnTo>
                    <a:pt x="426" y="45"/>
                  </a:lnTo>
                  <a:lnTo>
                    <a:pt x="425" y="48"/>
                  </a:lnTo>
                  <a:lnTo>
                    <a:pt x="423" y="54"/>
                  </a:lnTo>
                  <a:lnTo>
                    <a:pt x="418" y="54"/>
                  </a:lnTo>
                  <a:lnTo>
                    <a:pt x="411" y="54"/>
                  </a:lnTo>
                  <a:lnTo>
                    <a:pt x="407" y="52"/>
                  </a:lnTo>
                  <a:lnTo>
                    <a:pt x="402" y="52"/>
                  </a:lnTo>
                  <a:lnTo>
                    <a:pt x="397" y="50"/>
                  </a:lnTo>
                  <a:lnTo>
                    <a:pt x="397" y="43"/>
                  </a:lnTo>
                  <a:lnTo>
                    <a:pt x="398" y="38"/>
                  </a:lnTo>
                  <a:lnTo>
                    <a:pt x="400" y="31"/>
                  </a:lnTo>
                  <a:lnTo>
                    <a:pt x="400" y="24"/>
                  </a:lnTo>
                  <a:lnTo>
                    <a:pt x="400" y="15"/>
                  </a:lnTo>
                  <a:close/>
                  <a:moveTo>
                    <a:pt x="3165" y="0"/>
                  </a:moveTo>
                  <a:lnTo>
                    <a:pt x="3184" y="0"/>
                  </a:lnTo>
                  <a:lnTo>
                    <a:pt x="3188" y="5"/>
                  </a:lnTo>
                  <a:lnTo>
                    <a:pt x="3189" y="7"/>
                  </a:lnTo>
                  <a:lnTo>
                    <a:pt x="3191" y="10"/>
                  </a:lnTo>
                  <a:lnTo>
                    <a:pt x="3195" y="14"/>
                  </a:lnTo>
                  <a:lnTo>
                    <a:pt x="3196" y="19"/>
                  </a:lnTo>
                  <a:lnTo>
                    <a:pt x="3191" y="21"/>
                  </a:lnTo>
                  <a:lnTo>
                    <a:pt x="3189" y="22"/>
                  </a:lnTo>
                  <a:lnTo>
                    <a:pt x="3186" y="24"/>
                  </a:lnTo>
                  <a:lnTo>
                    <a:pt x="3184" y="27"/>
                  </a:lnTo>
                  <a:lnTo>
                    <a:pt x="3182" y="29"/>
                  </a:lnTo>
                  <a:lnTo>
                    <a:pt x="3181" y="34"/>
                  </a:lnTo>
                  <a:lnTo>
                    <a:pt x="3195" y="38"/>
                  </a:lnTo>
                  <a:lnTo>
                    <a:pt x="3202" y="41"/>
                  </a:lnTo>
                  <a:lnTo>
                    <a:pt x="3209" y="48"/>
                  </a:lnTo>
                  <a:lnTo>
                    <a:pt x="3216" y="57"/>
                  </a:lnTo>
                  <a:lnTo>
                    <a:pt x="3228" y="52"/>
                  </a:lnTo>
                  <a:lnTo>
                    <a:pt x="3240" y="50"/>
                  </a:lnTo>
                  <a:lnTo>
                    <a:pt x="3254" y="48"/>
                  </a:lnTo>
                  <a:lnTo>
                    <a:pt x="3270" y="43"/>
                  </a:lnTo>
                  <a:lnTo>
                    <a:pt x="3271" y="41"/>
                  </a:lnTo>
                  <a:lnTo>
                    <a:pt x="3271" y="41"/>
                  </a:lnTo>
                  <a:lnTo>
                    <a:pt x="3273" y="43"/>
                  </a:lnTo>
                  <a:lnTo>
                    <a:pt x="3273" y="45"/>
                  </a:lnTo>
                  <a:lnTo>
                    <a:pt x="3273" y="47"/>
                  </a:lnTo>
                  <a:lnTo>
                    <a:pt x="3287" y="54"/>
                  </a:lnTo>
                  <a:lnTo>
                    <a:pt x="3298" y="62"/>
                  </a:lnTo>
                  <a:lnTo>
                    <a:pt x="3306" y="73"/>
                  </a:lnTo>
                  <a:lnTo>
                    <a:pt x="3315" y="85"/>
                  </a:lnTo>
                  <a:lnTo>
                    <a:pt x="3315" y="108"/>
                  </a:lnTo>
                  <a:lnTo>
                    <a:pt x="3303" y="117"/>
                  </a:lnTo>
                  <a:lnTo>
                    <a:pt x="3298" y="125"/>
                  </a:lnTo>
                  <a:lnTo>
                    <a:pt x="3294" y="134"/>
                  </a:lnTo>
                  <a:lnTo>
                    <a:pt x="3289" y="143"/>
                  </a:lnTo>
                  <a:lnTo>
                    <a:pt x="3275" y="151"/>
                  </a:lnTo>
                  <a:lnTo>
                    <a:pt x="3259" y="160"/>
                  </a:lnTo>
                  <a:lnTo>
                    <a:pt x="3243" y="171"/>
                  </a:lnTo>
                  <a:lnTo>
                    <a:pt x="3231" y="185"/>
                  </a:lnTo>
                  <a:lnTo>
                    <a:pt x="3235" y="185"/>
                  </a:lnTo>
                  <a:lnTo>
                    <a:pt x="3247" y="178"/>
                  </a:lnTo>
                  <a:lnTo>
                    <a:pt x="3261" y="176"/>
                  </a:lnTo>
                  <a:lnTo>
                    <a:pt x="3277" y="178"/>
                  </a:lnTo>
                  <a:lnTo>
                    <a:pt x="3277" y="181"/>
                  </a:lnTo>
                  <a:lnTo>
                    <a:pt x="3275" y="185"/>
                  </a:lnTo>
                  <a:lnTo>
                    <a:pt x="3275" y="186"/>
                  </a:lnTo>
                  <a:lnTo>
                    <a:pt x="3275" y="188"/>
                  </a:lnTo>
                  <a:lnTo>
                    <a:pt x="3275" y="188"/>
                  </a:lnTo>
                  <a:lnTo>
                    <a:pt x="3275" y="190"/>
                  </a:lnTo>
                  <a:lnTo>
                    <a:pt x="3277" y="190"/>
                  </a:lnTo>
                  <a:lnTo>
                    <a:pt x="3280" y="192"/>
                  </a:lnTo>
                  <a:lnTo>
                    <a:pt x="3285" y="186"/>
                  </a:lnTo>
                  <a:lnTo>
                    <a:pt x="3292" y="181"/>
                  </a:lnTo>
                  <a:lnTo>
                    <a:pt x="3299" y="176"/>
                  </a:lnTo>
                  <a:lnTo>
                    <a:pt x="3308" y="172"/>
                  </a:lnTo>
                  <a:lnTo>
                    <a:pt x="3308" y="178"/>
                  </a:lnTo>
                  <a:lnTo>
                    <a:pt x="3305" y="183"/>
                  </a:lnTo>
                  <a:lnTo>
                    <a:pt x="3303" y="188"/>
                  </a:lnTo>
                  <a:lnTo>
                    <a:pt x="3301" y="195"/>
                  </a:lnTo>
                  <a:lnTo>
                    <a:pt x="3299" y="204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3" y="206"/>
                  </a:lnTo>
                  <a:lnTo>
                    <a:pt x="3303" y="207"/>
                  </a:lnTo>
                  <a:lnTo>
                    <a:pt x="3312" y="207"/>
                  </a:lnTo>
                  <a:lnTo>
                    <a:pt x="3312" y="195"/>
                  </a:lnTo>
                  <a:lnTo>
                    <a:pt x="3329" y="193"/>
                  </a:lnTo>
                  <a:lnTo>
                    <a:pt x="3345" y="193"/>
                  </a:lnTo>
                  <a:lnTo>
                    <a:pt x="3357" y="195"/>
                  </a:lnTo>
                  <a:lnTo>
                    <a:pt x="3369" y="204"/>
                  </a:lnTo>
                  <a:lnTo>
                    <a:pt x="3369" y="206"/>
                  </a:lnTo>
                  <a:lnTo>
                    <a:pt x="3369" y="211"/>
                  </a:lnTo>
                  <a:lnTo>
                    <a:pt x="3371" y="216"/>
                  </a:lnTo>
                  <a:lnTo>
                    <a:pt x="3371" y="221"/>
                  </a:lnTo>
                  <a:lnTo>
                    <a:pt x="3373" y="226"/>
                  </a:lnTo>
                  <a:lnTo>
                    <a:pt x="3423" y="230"/>
                  </a:lnTo>
                  <a:lnTo>
                    <a:pt x="3427" y="219"/>
                  </a:lnTo>
                  <a:lnTo>
                    <a:pt x="3427" y="216"/>
                  </a:lnTo>
                  <a:lnTo>
                    <a:pt x="3427" y="214"/>
                  </a:lnTo>
                  <a:lnTo>
                    <a:pt x="3427" y="211"/>
                  </a:lnTo>
                  <a:lnTo>
                    <a:pt x="3427" y="206"/>
                  </a:lnTo>
                  <a:lnTo>
                    <a:pt x="3427" y="200"/>
                  </a:lnTo>
                  <a:lnTo>
                    <a:pt x="3430" y="199"/>
                  </a:lnTo>
                  <a:lnTo>
                    <a:pt x="3430" y="199"/>
                  </a:lnTo>
                  <a:lnTo>
                    <a:pt x="3432" y="199"/>
                  </a:lnTo>
                  <a:lnTo>
                    <a:pt x="3432" y="197"/>
                  </a:lnTo>
                  <a:lnTo>
                    <a:pt x="3434" y="195"/>
                  </a:lnTo>
                  <a:lnTo>
                    <a:pt x="3444" y="200"/>
                  </a:lnTo>
                  <a:lnTo>
                    <a:pt x="3455" y="206"/>
                  </a:lnTo>
                  <a:lnTo>
                    <a:pt x="3465" y="211"/>
                  </a:lnTo>
                  <a:lnTo>
                    <a:pt x="3476" y="202"/>
                  </a:lnTo>
                  <a:lnTo>
                    <a:pt x="3488" y="197"/>
                  </a:lnTo>
                  <a:lnTo>
                    <a:pt x="3507" y="195"/>
                  </a:lnTo>
                  <a:lnTo>
                    <a:pt x="3507" y="200"/>
                  </a:lnTo>
                  <a:lnTo>
                    <a:pt x="3510" y="200"/>
                  </a:lnTo>
                  <a:lnTo>
                    <a:pt x="3519" y="235"/>
                  </a:lnTo>
                  <a:lnTo>
                    <a:pt x="3507" y="247"/>
                  </a:lnTo>
                  <a:lnTo>
                    <a:pt x="3500" y="265"/>
                  </a:lnTo>
                  <a:lnTo>
                    <a:pt x="3502" y="268"/>
                  </a:lnTo>
                  <a:lnTo>
                    <a:pt x="3504" y="272"/>
                  </a:lnTo>
                  <a:lnTo>
                    <a:pt x="3504" y="275"/>
                  </a:lnTo>
                  <a:lnTo>
                    <a:pt x="3505" y="279"/>
                  </a:lnTo>
                  <a:lnTo>
                    <a:pt x="3507" y="284"/>
                  </a:lnTo>
                  <a:lnTo>
                    <a:pt x="3516" y="293"/>
                  </a:lnTo>
                  <a:lnTo>
                    <a:pt x="3528" y="300"/>
                  </a:lnTo>
                  <a:lnTo>
                    <a:pt x="3538" y="307"/>
                  </a:lnTo>
                  <a:lnTo>
                    <a:pt x="3538" y="307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2" y="303"/>
                  </a:lnTo>
                  <a:lnTo>
                    <a:pt x="3547" y="295"/>
                  </a:lnTo>
                  <a:lnTo>
                    <a:pt x="3551" y="284"/>
                  </a:lnTo>
                  <a:lnTo>
                    <a:pt x="3554" y="274"/>
                  </a:lnTo>
                  <a:lnTo>
                    <a:pt x="3561" y="265"/>
                  </a:lnTo>
                  <a:lnTo>
                    <a:pt x="3561" y="274"/>
                  </a:lnTo>
                  <a:lnTo>
                    <a:pt x="3563" y="281"/>
                  </a:lnTo>
                  <a:lnTo>
                    <a:pt x="3566" y="286"/>
                  </a:lnTo>
                  <a:lnTo>
                    <a:pt x="3572" y="289"/>
                  </a:lnTo>
                  <a:lnTo>
                    <a:pt x="3579" y="291"/>
                  </a:lnTo>
                  <a:lnTo>
                    <a:pt x="3587" y="293"/>
                  </a:lnTo>
                  <a:lnTo>
                    <a:pt x="3600" y="272"/>
                  </a:lnTo>
                  <a:lnTo>
                    <a:pt x="3605" y="277"/>
                  </a:lnTo>
                  <a:lnTo>
                    <a:pt x="3610" y="281"/>
                  </a:lnTo>
                  <a:lnTo>
                    <a:pt x="3613" y="286"/>
                  </a:lnTo>
                  <a:lnTo>
                    <a:pt x="3619" y="289"/>
                  </a:lnTo>
                  <a:lnTo>
                    <a:pt x="3626" y="293"/>
                  </a:lnTo>
                  <a:lnTo>
                    <a:pt x="3629" y="289"/>
                  </a:lnTo>
                  <a:lnTo>
                    <a:pt x="3633" y="286"/>
                  </a:lnTo>
                  <a:lnTo>
                    <a:pt x="3636" y="286"/>
                  </a:lnTo>
                  <a:lnTo>
                    <a:pt x="3638" y="286"/>
                  </a:lnTo>
                  <a:lnTo>
                    <a:pt x="3643" y="286"/>
                  </a:lnTo>
                  <a:lnTo>
                    <a:pt x="3647" y="288"/>
                  </a:lnTo>
                  <a:lnTo>
                    <a:pt x="3654" y="288"/>
                  </a:lnTo>
                  <a:lnTo>
                    <a:pt x="3652" y="270"/>
                  </a:lnTo>
                  <a:lnTo>
                    <a:pt x="3648" y="258"/>
                  </a:lnTo>
                  <a:lnTo>
                    <a:pt x="3645" y="242"/>
                  </a:lnTo>
                  <a:lnTo>
                    <a:pt x="3657" y="239"/>
                  </a:lnTo>
                  <a:lnTo>
                    <a:pt x="3668" y="235"/>
                  </a:lnTo>
                  <a:lnTo>
                    <a:pt x="3685" y="235"/>
                  </a:lnTo>
                  <a:lnTo>
                    <a:pt x="3704" y="237"/>
                  </a:lnTo>
                  <a:lnTo>
                    <a:pt x="3723" y="242"/>
                  </a:lnTo>
                  <a:lnTo>
                    <a:pt x="3741" y="247"/>
                  </a:lnTo>
                  <a:lnTo>
                    <a:pt x="3757" y="253"/>
                  </a:lnTo>
                  <a:lnTo>
                    <a:pt x="3764" y="258"/>
                  </a:lnTo>
                  <a:lnTo>
                    <a:pt x="3767" y="261"/>
                  </a:lnTo>
                  <a:lnTo>
                    <a:pt x="3769" y="267"/>
                  </a:lnTo>
                  <a:lnTo>
                    <a:pt x="3769" y="270"/>
                  </a:lnTo>
                  <a:lnTo>
                    <a:pt x="3771" y="272"/>
                  </a:lnTo>
                  <a:lnTo>
                    <a:pt x="3771" y="275"/>
                  </a:lnTo>
                  <a:lnTo>
                    <a:pt x="3774" y="277"/>
                  </a:lnTo>
                  <a:lnTo>
                    <a:pt x="3778" y="279"/>
                  </a:lnTo>
                  <a:lnTo>
                    <a:pt x="3783" y="281"/>
                  </a:lnTo>
                  <a:lnTo>
                    <a:pt x="3793" y="277"/>
                  </a:lnTo>
                  <a:lnTo>
                    <a:pt x="3805" y="277"/>
                  </a:lnTo>
                  <a:lnTo>
                    <a:pt x="3818" y="277"/>
                  </a:lnTo>
                  <a:lnTo>
                    <a:pt x="3823" y="288"/>
                  </a:lnTo>
                  <a:lnTo>
                    <a:pt x="3830" y="298"/>
                  </a:lnTo>
                  <a:lnTo>
                    <a:pt x="3840" y="307"/>
                  </a:lnTo>
                  <a:lnTo>
                    <a:pt x="3853" y="312"/>
                  </a:lnTo>
                  <a:lnTo>
                    <a:pt x="3865" y="307"/>
                  </a:lnTo>
                  <a:lnTo>
                    <a:pt x="3882" y="307"/>
                  </a:lnTo>
                  <a:lnTo>
                    <a:pt x="3898" y="309"/>
                  </a:lnTo>
                  <a:lnTo>
                    <a:pt x="3914" y="312"/>
                  </a:lnTo>
                  <a:lnTo>
                    <a:pt x="3926" y="315"/>
                  </a:lnTo>
                  <a:lnTo>
                    <a:pt x="3931" y="331"/>
                  </a:lnTo>
                  <a:lnTo>
                    <a:pt x="3933" y="345"/>
                  </a:lnTo>
                  <a:lnTo>
                    <a:pt x="3936" y="357"/>
                  </a:lnTo>
                  <a:lnTo>
                    <a:pt x="3940" y="359"/>
                  </a:lnTo>
                  <a:lnTo>
                    <a:pt x="3942" y="363"/>
                  </a:lnTo>
                  <a:lnTo>
                    <a:pt x="3945" y="364"/>
                  </a:lnTo>
                  <a:lnTo>
                    <a:pt x="3978" y="361"/>
                  </a:lnTo>
                  <a:lnTo>
                    <a:pt x="4011" y="361"/>
                  </a:lnTo>
                  <a:lnTo>
                    <a:pt x="4045" y="361"/>
                  </a:lnTo>
                  <a:lnTo>
                    <a:pt x="4048" y="368"/>
                  </a:lnTo>
                  <a:lnTo>
                    <a:pt x="4053" y="373"/>
                  </a:lnTo>
                  <a:lnTo>
                    <a:pt x="4059" y="380"/>
                  </a:lnTo>
                  <a:lnTo>
                    <a:pt x="4064" y="384"/>
                  </a:lnTo>
                  <a:lnTo>
                    <a:pt x="4071" y="389"/>
                  </a:lnTo>
                  <a:lnTo>
                    <a:pt x="4071" y="384"/>
                  </a:lnTo>
                  <a:lnTo>
                    <a:pt x="4073" y="382"/>
                  </a:lnTo>
                  <a:lnTo>
                    <a:pt x="4074" y="378"/>
                  </a:lnTo>
                  <a:lnTo>
                    <a:pt x="4074" y="375"/>
                  </a:lnTo>
                  <a:lnTo>
                    <a:pt x="4076" y="370"/>
                  </a:lnTo>
                  <a:lnTo>
                    <a:pt x="4073" y="364"/>
                  </a:lnTo>
                  <a:lnTo>
                    <a:pt x="4071" y="361"/>
                  </a:lnTo>
                  <a:lnTo>
                    <a:pt x="4069" y="359"/>
                  </a:lnTo>
                  <a:lnTo>
                    <a:pt x="4069" y="356"/>
                  </a:lnTo>
                  <a:lnTo>
                    <a:pt x="4071" y="352"/>
                  </a:lnTo>
                  <a:lnTo>
                    <a:pt x="4071" y="347"/>
                  </a:lnTo>
                  <a:lnTo>
                    <a:pt x="4071" y="342"/>
                  </a:lnTo>
                  <a:lnTo>
                    <a:pt x="4088" y="345"/>
                  </a:lnTo>
                  <a:lnTo>
                    <a:pt x="4100" y="352"/>
                  </a:lnTo>
                  <a:lnTo>
                    <a:pt x="4114" y="357"/>
                  </a:lnTo>
                  <a:lnTo>
                    <a:pt x="4120" y="357"/>
                  </a:lnTo>
                  <a:lnTo>
                    <a:pt x="4125" y="357"/>
                  </a:lnTo>
                  <a:lnTo>
                    <a:pt x="4130" y="356"/>
                  </a:lnTo>
                  <a:lnTo>
                    <a:pt x="4134" y="352"/>
                  </a:lnTo>
                  <a:lnTo>
                    <a:pt x="4137" y="350"/>
                  </a:lnTo>
                  <a:lnTo>
                    <a:pt x="4141" y="349"/>
                  </a:lnTo>
                  <a:lnTo>
                    <a:pt x="4198" y="373"/>
                  </a:lnTo>
                  <a:lnTo>
                    <a:pt x="4230" y="406"/>
                  </a:lnTo>
                  <a:lnTo>
                    <a:pt x="4235" y="410"/>
                  </a:lnTo>
                  <a:lnTo>
                    <a:pt x="4240" y="410"/>
                  </a:lnTo>
                  <a:lnTo>
                    <a:pt x="4245" y="411"/>
                  </a:lnTo>
                  <a:lnTo>
                    <a:pt x="4251" y="411"/>
                  </a:lnTo>
                  <a:lnTo>
                    <a:pt x="4256" y="415"/>
                  </a:lnTo>
                  <a:lnTo>
                    <a:pt x="4266" y="424"/>
                  </a:lnTo>
                  <a:lnTo>
                    <a:pt x="4273" y="434"/>
                  </a:lnTo>
                  <a:lnTo>
                    <a:pt x="4280" y="443"/>
                  </a:lnTo>
                  <a:lnTo>
                    <a:pt x="4289" y="450"/>
                  </a:lnTo>
                  <a:lnTo>
                    <a:pt x="4306" y="453"/>
                  </a:lnTo>
                  <a:lnTo>
                    <a:pt x="4308" y="452"/>
                  </a:lnTo>
                  <a:lnTo>
                    <a:pt x="4310" y="452"/>
                  </a:lnTo>
                  <a:lnTo>
                    <a:pt x="4312" y="450"/>
                  </a:lnTo>
                  <a:lnTo>
                    <a:pt x="4313" y="450"/>
                  </a:lnTo>
                  <a:lnTo>
                    <a:pt x="4317" y="450"/>
                  </a:lnTo>
                  <a:lnTo>
                    <a:pt x="4327" y="462"/>
                  </a:lnTo>
                  <a:lnTo>
                    <a:pt x="4338" y="474"/>
                  </a:lnTo>
                  <a:lnTo>
                    <a:pt x="4347" y="487"/>
                  </a:lnTo>
                  <a:lnTo>
                    <a:pt x="4352" y="504"/>
                  </a:lnTo>
                  <a:lnTo>
                    <a:pt x="4317" y="504"/>
                  </a:lnTo>
                  <a:lnTo>
                    <a:pt x="4315" y="507"/>
                  </a:lnTo>
                  <a:lnTo>
                    <a:pt x="4312" y="511"/>
                  </a:lnTo>
                  <a:lnTo>
                    <a:pt x="4310" y="513"/>
                  </a:lnTo>
                  <a:lnTo>
                    <a:pt x="4308" y="518"/>
                  </a:lnTo>
                  <a:lnTo>
                    <a:pt x="4306" y="523"/>
                  </a:lnTo>
                  <a:lnTo>
                    <a:pt x="4310" y="525"/>
                  </a:lnTo>
                  <a:lnTo>
                    <a:pt x="4312" y="527"/>
                  </a:lnTo>
                  <a:lnTo>
                    <a:pt x="4313" y="528"/>
                  </a:lnTo>
                  <a:lnTo>
                    <a:pt x="4315" y="532"/>
                  </a:lnTo>
                  <a:lnTo>
                    <a:pt x="4315" y="534"/>
                  </a:lnTo>
                  <a:lnTo>
                    <a:pt x="4313" y="537"/>
                  </a:lnTo>
                  <a:lnTo>
                    <a:pt x="4310" y="542"/>
                  </a:lnTo>
                  <a:lnTo>
                    <a:pt x="4308" y="544"/>
                  </a:lnTo>
                  <a:lnTo>
                    <a:pt x="4305" y="546"/>
                  </a:lnTo>
                  <a:lnTo>
                    <a:pt x="4301" y="546"/>
                  </a:lnTo>
                  <a:lnTo>
                    <a:pt x="4298" y="546"/>
                  </a:lnTo>
                  <a:lnTo>
                    <a:pt x="4291" y="546"/>
                  </a:lnTo>
                  <a:lnTo>
                    <a:pt x="4284" y="535"/>
                  </a:lnTo>
                  <a:lnTo>
                    <a:pt x="4273" y="530"/>
                  </a:lnTo>
                  <a:lnTo>
                    <a:pt x="4259" y="527"/>
                  </a:lnTo>
                  <a:lnTo>
                    <a:pt x="4259" y="514"/>
                  </a:lnTo>
                  <a:lnTo>
                    <a:pt x="4256" y="513"/>
                  </a:lnTo>
                  <a:lnTo>
                    <a:pt x="4252" y="511"/>
                  </a:lnTo>
                  <a:lnTo>
                    <a:pt x="4251" y="509"/>
                  </a:lnTo>
                  <a:lnTo>
                    <a:pt x="4247" y="507"/>
                  </a:lnTo>
                  <a:lnTo>
                    <a:pt x="4240" y="507"/>
                  </a:lnTo>
                  <a:lnTo>
                    <a:pt x="4238" y="507"/>
                  </a:lnTo>
                  <a:lnTo>
                    <a:pt x="4237" y="509"/>
                  </a:lnTo>
                  <a:lnTo>
                    <a:pt x="4235" y="509"/>
                  </a:lnTo>
                  <a:lnTo>
                    <a:pt x="4233" y="509"/>
                  </a:lnTo>
                  <a:lnTo>
                    <a:pt x="4230" y="511"/>
                  </a:lnTo>
                  <a:lnTo>
                    <a:pt x="4226" y="504"/>
                  </a:lnTo>
                  <a:lnTo>
                    <a:pt x="4221" y="497"/>
                  </a:lnTo>
                  <a:lnTo>
                    <a:pt x="4217" y="492"/>
                  </a:lnTo>
                  <a:lnTo>
                    <a:pt x="4217" y="504"/>
                  </a:lnTo>
                  <a:lnTo>
                    <a:pt x="4214" y="518"/>
                  </a:lnTo>
                  <a:lnTo>
                    <a:pt x="4210" y="530"/>
                  </a:lnTo>
                  <a:lnTo>
                    <a:pt x="4202" y="537"/>
                  </a:lnTo>
                  <a:lnTo>
                    <a:pt x="4198" y="539"/>
                  </a:lnTo>
                  <a:lnTo>
                    <a:pt x="4195" y="539"/>
                  </a:lnTo>
                  <a:lnTo>
                    <a:pt x="4193" y="539"/>
                  </a:lnTo>
                  <a:lnTo>
                    <a:pt x="4191" y="539"/>
                  </a:lnTo>
                  <a:lnTo>
                    <a:pt x="4189" y="537"/>
                  </a:lnTo>
                  <a:lnTo>
                    <a:pt x="4188" y="537"/>
                  </a:lnTo>
                  <a:lnTo>
                    <a:pt x="4186" y="537"/>
                  </a:lnTo>
                  <a:lnTo>
                    <a:pt x="4184" y="539"/>
                  </a:lnTo>
                  <a:lnTo>
                    <a:pt x="4182" y="541"/>
                  </a:lnTo>
                  <a:lnTo>
                    <a:pt x="4179" y="546"/>
                  </a:lnTo>
                  <a:lnTo>
                    <a:pt x="4189" y="558"/>
                  </a:lnTo>
                  <a:lnTo>
                    <a:pt x="4200" y="579"/>
                  </a:lnTo>
                  <a:lnTo>
                    <a:pt x="4205" y="603"/>
                  </a:lnTo>
                  <a:lnTo>
                    <a:pt x="4202" y="603"/>
                  </a:lnTo>
                  <a:lnTo>
                    <a:pt x="4200" y="605"/>
                  </a:lnTo>
                  <a:lnTo>
                    <a:pt x="4196" y="605"/>
                  </a:lnTo>
                  <a:lnTo>
                    <a:pt x="4191" y="607"/>
                  </a:lnTo>
                  <a:lnTo>
                    <a:pt x="4184" y="602"/>
                  </a:lnTo>
                  <a:lnTo>
                    <a:pt x="4179" y="598"/>
                  </a:lnTo>
                  <a:lnTo>
                    <a:pt x="4172" y="597"/>
                  </a:lnTo>
                  <a:lnTo>
                    <a:pt x="4163" y="595"/>
                  </a:lnTo>
                  <a:lnTo>
                    <a:pt x="4158" y="609"/>
                  </a:lnTo>
                  <a:lnTo>
                    <a:pt x="4148" y="616"/>
                  </a:lnTo>
                  <a:lnTo>
                    <a:pt x="4135" y="621"/>
                  </a:lnTo>
                  <a:lnTo>
                    <a:pt x="4121" y="626"/>
                  </a:lnTo>
                  <a:lnTo>
                    <a:pt x="4120" y="640"/>
                  </a:lnTo>
                  <a:lnTo>
                    <a:pt x="4116" y="651"/>
                  </a:lnTo>
                  <a:lnTo>
                    <a:pt x="4109" y="661"/>
                  </a:lnTo>
                  <a:lnTo>
                    <a:pt x="4095" y="663"/>
                  </a:lnTo>
                  <a:lnTo>
                    <a:pt x="4085" y="666"/>
                  </a:lnTo>
                  <a:lnTo>
                    <a:pt x="4078" y="670"/>
                  </a:lnTo>
                  <a:lnTo>
                    <a:pt x="4071" y="672"/>
                  </a:lnTo>
                  <a:lnTo>
                    <a:pt x="4066" y="668"/>
                  </a:lnTo>
                  <a:lnTo>
                    <a:pt x="4060" y="663"/>
                  </a:lnTo>
                  <a:lnTo>
                    <a:pt x="4057" y="658"/>
                  </a:lnTo>
                  <a:lnTo>
                    <a:pt x="4050" y="659"/>
                  </a:lnTo>
                  <a:lnTo>
                    <a:pt x="4041" y="661"/>
                  </a:lnTo>
                  <a:lnTo>
                    <a:pt x="4034" y="665"/>
                  </a:lnTo>
                  <a:lnTo>
                    <a:pt x="4029" y="668"/>
                  </a:lnTo>
                  <a:lnTo>
                    <a:pt x="4029" y="675"/>
                  </a:lnTo>
                  <a:lnTo>
                    <a:pt x="4024" y="677"/>
                  </a:lnTo>
                  <a:lnTo>
                    <a:pt x="4015" y="677"/>
                  </a:lnTo>
                  <a:lnTo>
                    <a:pt x="4003" y="677"/>
                  </a:lnTo>
                  <a:lnTo>
                    <a:pt x="3992" y="679"/>
                  </a:lnTo>
                  <a:lnTo>
                    <a:pt x="3987" y="680"/>
                  </a:lnTo>
                  <a:lnTo>
                    <a:pt x="3978" y="701"/>
                  </a:lnTo>
                  <a:lnTo>
                    <a:pt x="3977" y="724"/>
                  </a:lnTo>
                  <a:lnTo>
                    <a:pt x="3977" y="750"/>
                  </a:lnTo>
                  <a:lnTo>
                    <a:pt x="3980" y="773"/>
                  </a:lnTo>
                  <a:lnTo>
                    <a:pt x="3975" y="773"/>
                  </a:lnTo>
                  <a:lnTo>
                    <a:pt x="3973" y="773"/>
                  </a:lnTo>
                  <a:lnTo>
                    <a:pt x="3971" y="773"/>
                  </a:lnTo>
                  <a:lnTo>
                    <a:pt x="3970" y="775"/>
                  </a:lnTo>
                  <a:lnTo>
                    <a:pt x="3968" y="776"/>
                  </a:lnTo>
                  <a:lnTo>
                    <a:pt x="3966" y="782"/>
                  </a:lnTo>
                  <a:lnTo>
                    <a:pt x="3964" y="787"/>
                  </a:lnTo>
                  <a:lnTo>
                    <a:pt x="3964" y="794"/>
                  </a:lnTo>
                  <a:lnTo>
                    <a:pt x="3964" y="802"/>
                  </a:lnTo>
                  <a:lnTo>
                    <a:pt x="3952" y="802"/>
                  </a:lnTo>
                  <a:lnTo>
                    <a:pt x="3945" y="813"/>
                  </a:lnTo>
                  <a:lnTo>
                    <a:pt x="3940" y="820"/>
                  </a:lnTo>
                  <a:lnTo>
                    <a:pt x="3938" y="827"/>
                  </a:lnTo>
                  <a:lnTo>
                    <a:pt x="3936" y="841"/>
                  </a:lnTo>
                  <a:lnTo>
                    <a:pt x="3933" y="841"/>
                  </a:lnTo>
                  <a:lnTo>
                    <a:pt x="3929" y="841"/>
                  </a:lnTo>
                  <a:lnTo>
                    <a:pt x="3928" y="841"/>
                  </a:lnTo>
                  <a:lnTo>
                    <a:pt x="3928" y="841"/>
                  </a:lnTo>
                  <a:lnTo>
                    <a:pt x="3926" y="841"/>
                  </a:lnTo>
                  <a:lnTo>
                    <a:pt x="3922" y="841"/>
                  </a:lnTo>
                  <a:lnTo>
                    <a:pt x="3915" y="855"/>
                  </a:lnTo>
                  <a:lnTo>
                    <a:pt x="3910" y="872"/>
                  </a:lnTo>
                  <a:lnTo>
                    <a:pt x="3898" y="872"/>
                  </a:lnTo>
                  <a:lnTo>
                    <a:pt x="3894" y="891"/>
                  </a:lnTo>
                  <a:lnTo>
                    <a:pt x="3888" y="891"/>
                  </a:lnTo>
                  <a:lnTo>
                    <a:pt x="3888" y="886"/>
                  </a:lnTo>
                  <a:lnTo>
                    <a:pt x="3874" y="867"/>
                  </a:lnTo>
                  <a:lnTo>
                    <a:pt x="3865" y="844"/>
                  </a:lnTo>
                  <a:lnTo>
                    <a:pt x="3863" y="818"/>
                  </a:lnTo>
                  <a:lnTo>
                    <a:pt x="3865" y="787"/>
                  </a:lnTo>
                  <a:lnTo>
                    <a:pt x="3870" y="783"/>
                  </a:lnTo>
                  <a:lnTo>
                    <a:pt x="3874" y="780"/>
                  </a:lnTo>
                  <a:lnTo>
                    <a:pt x="3879" y="776"/>
                  </a:lnTo>
                  <a:lnTo>
                    <a:pt x="3881" y="771"/>
                  </a:lnTo>
                  <a:lnTo>
                    <a:pt x="3884" y="764"/>
                  </a:lnTo>
                  <a:lnTo>
                    <a:pt x="3879" y="755"/>
                  </a:lnTo>
                  <a:lnTo>
                    <a:pt x="3877" y="743"/>
                  </a:lnTo>
                  <a:lnTo>
                    <a:pt x="3884" y="729"/>
                  </a:lnTo>
                  <a:lnTo>
                    <a:pt x="3891" y="724"/>
                  </a:lnTo>
                  <a:lnTo>
                    <a:pt x="3900" y="720"/>
                  </a:lnTo>
                  <a:lnTo>
                    <a:pt x="3910" y="717"/>
                  </a:lnTo>
                  <a:lnTo>
                    <a:pt x="3917" y="710"/>
                  </a:lnTo>
                  <a:lnTo>
                    <a:pt x="3931" y="689"/>
                  </a:lnTo>
                  <a:lnTo>
                    <a:pt x="3945" y="668"/>
                  </a:lnTo>
                  <a:lnTo>
                    <a:pt x="3956" y="659"/>
                  </a:lnTo>
                  <a:lnTo>
                    <a:pt x="3968" y="651"/>
                  </a:lnTo>
                  <a:lnTo>
                    <a:pt x="3980" y="642"/>
                  </a:lnTo>
                  <a:lnTo>
                    <a:pt x="3985" y="630"/>
                  </a:lnTo>
                  <a:lnTo>
                    <a:pt x="3989" y="616"/>
                  </a:lnTo>
                  <a:lnTo>
                    <a:pt x="3994" y="603"/>
                  </a:lnTo>
                  <a:lnTo>
                    <a:pt x="3994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0"/>
                  </a:lnTo>
                  <a:lnTo>
                    <a:pt x="3990" y="598"/>
                  </a:lnTo>
                  <a:lnTo>
                    <a:pt x="3987" y="600"/>
                  </a:lnTo>
                  <a:lnTo>
                    <a:pt x="3987" y="600"/>
                  </a:lnTo>
                  <a:lnTo>
                    <a:pt x="3985" y="602"/>
                  </a:lnTo>
                  <a:lnTo>
                    <a:pt x="3985" y="602"/>
                  </a:lnTo>
                  <a:lnTo>
                    <a:pt x="3984" y="603"/>
                  </a:lnTo>
                  <a:lnTo>
                    <a:pt x="3975" y="616"/>
                  </a:lnTo>
                  <a:lnTo>
                    <a:pt x="3966" y="630"/>
                  </a:lnTo>
                  <a:lnTo>
                    <a:pt x="3957" y="642"/>
                  </a:lnTo>
                  <a:lnTo>
                    <a:pt x="3945" y="651"/>
                  </a:lnTo>
                  <a:lnTo>
                    <a:pt x="3929" y="658"/>
                  </a:lnTo>
                  <a:lnTo>
                    <a:pt x="3928" y="652"/>
                  </a:lnTo>
                  <a:lnTo>
                    <a:pt x="3928" y="651"/>
                  </a:lnTo>
                  <a:lnTo>
                    <a:pt x="3926" y="647"/>
                  </a:lnTo>
                  <a:lnTo>
                    <a:pt x="3926" y="642"/>
                  </a:lnTo>
                  <a:lnTo>
                    <a:pt x="3928" y="640"/>
                  </a:lnTo>
                  <a:lnTo>
                    <a:pt x="3928" y="638"/>
                  </a:lnTo>
                  <a:lnTo>
                    <a:pt x="3928" y="637"/>
                  </a:lnTo>
                  <a:lnTo>
                    <a:pt x="3929" y="633"/>
                  </a:lnTo>
                  <a:lnTo>
                    <a:pt x="3929" y="630"/>
                  </a:lnTo>
                  <a:lnTo>
                    <a:pt x="3924" y="626"/>
                  </a:lnTo>
                  <a:lnTo>
                    <a:pt x="3919" y="624"/>
                  </a:lnTo>
                  <a:lnTo>
                    <a:pt x="3915" y="623"/>
                  </a:lnTo>
                  <a:lnTo>
                    <a:pt x="3910" y="621"/>
                  </a:lnTo>
                  <a:lnTo>
                    <a:pt x="3907" y="623"/>
                  </a:lnTo>
                  <a:lnTo>
                    <a:pt x="3898" y="628"/>
                  </a:lnTo>
                  <a:lnTo>
                    <a:pt x="3886" y="638"/>
                  </a:lnTo>
                  <a:lnTo>
                    <a:pt x="3875" y="651"/>
                  </a:lnTo>
                  <a:lnTo>
                    <a:pt x="3865" y="663"/>
                  </a:lnTo>
                  <a:lnTo>
                    <a:pt x="3860" y="672"/>
                  </a:lnTo>
                  <a:lnTo>
                    <a:pt x="3860" y="675"/>
                  </a:lnTo>
                  <a:lnTo>
                    <a:pt x="3860" y="679"/>
                  </a:lnTo>
                  <a:lnTo>
                    <a:pt x="3861" y="682"/>
                  </a:lnTo>
                  <a:lnTo>
                    <a:pt x="3863" y="687"/>
                  </a:lnTo>
                  <a:lnTo>
                    <a:pt x="3865" y="691"/>
                  </a:lnTo>
                  <a:lnTo>
                    <a:pt x="3865" y="694"/>
                  </a:lnTo>
                  <a:lnTo>
                    <a:pt x="3854" y="699"/>
                  </a:lnTo>
                  <a:lnTo>
                    <a:pt x="3842" y="701"/>
                  </a:lnTo>
                  <a:lnTo>
                    <a:pt x="3826" y="703"/>
                  </a:lnTo>
                  <a:lnTo>
                    <a:pt x="3811" y="703"/>
                  </a:lnTo>
                  <a:lnTo>
                    <a:pt x="3811" y="684"/>
                  </a:lnTo>
                  <a:lnTo>
                    <a:pt x="3795" y="687"/>
                  </a:lnTo>
                  <a:lnTo>
                    <a:pt x="3781" y="693"/>
                  </a:lnTo>
                  <a:lnTo>
                    <a:pt x="3769" y="691"/>
                  </a:lnTo>
                  <a:lnTo>
                    <a:pt x="3760" y="680"/>
                  </a:lnTo>
                  <a:lnTo>
                    <a:pt x="3725" y="675"/>
                  </a:lnTo>
                  <a:lnTo>
                    <a:pt x="3713" y="687"/>
                  </a:lnTo>
                  <a:lnTo>
                    <a:pt x="3699" y="696"/>
                  </a:lnTo>
                  <a:lnTo>
                    <a:pt x="3687" y="706"/>
                  </a:lnTo>
                  <a:lnTo>
                    <a:pt x="3680" y="719"/>
                  </a:lnTo>
                  <a:lnTo>
                    <a:pt x="3673" y="731"/>
                  </a:lnTo>
                  <a:lnTo>
                    <a:pt x="3666" y="743"/>
                  </a:lnTo>
                  <a:lnTo>
                    <a:pt x="3657" y="752"/>
                  </a:lnTo>
                  <a:lnTo>
                    <a:pt x="3629" y="761"/>
                  </a:lnTo>
                  <a:lnTo>
                    <a:pt x="3622" y="768"/>
                  </a:lnTo>
                  <a:lnTo>
                    <a:pt x="3617" y="776"/>
                  </a:lnTo>
                  <a:lnTo>
                    <a:pt x="3612" y="783"/>
                  </a:lnTo>
                  <a:lnTo>
                    <a:pt x="3600" y="792"/>
                  </a:lnTo>
                  <a:lnTo>
                    <a:pt x="3600" y="802"/>
                  </a:lnTo>
                  <a:lnTo>
                    <a:pt x="3615" y="802"/>
                  </a:lnTo>
                  <a:lnTo>
                    <a:pt x="3617" y="808"/>
                  </a:lnTo>
                  <a:lnTo>
                    <a:pt x="3619" y="811"/>
                  </a:lnTo>
                  <a:lnTo>
                    <a:pt x="3620" y="815"/>
                  </a:lnTo>
                  <a:lnTo>
                    <a:pt x="3624" y="818"/>
                  </a:lnTo>
                  <a:lnTo>
                    <a:pt x="3627" y="820"/>
                  </a:lnTo>
                  <a:lnTo>
                    <a:pt x="3634" y="822"/>
                  </a:lnTo>
                  <a:lnTo>
                    <a:pt x="3638" y="818"/>
                  </a:lnTo>
                  <a:lnTo>
                    <a:pt x="3641" y="816"/>
                  </a:lnTo>
                  <a:lnTo>
                    <a:pt x="3647" y="815"/>
                  </a:lnTo>
                  <a:lnTo>
                    <a:pt x="3652" y="815"/>
                  </a:lnTo>
                  <a:lnTo>
                    <a:pt x="3661" y="815"/>
                  </a:lnTo>
                  <a:lnTo>
                    <a:pt x="3668" y="823"/>
                  </a:lnTo>
                  <a:lnTo>
                    <a:pt x="3673" y="830"/>
                  </a:lnTo>
                  <a:lnTo>
                    <a:pt x="3676" y="839"/>
                  </a:lnTo>
                  <a:lnTo>
                    <a:pt x="3680" y="853"/>
                  </a:lnTo>
                  <a:lnTo>
                    <a:pt x="3682" y="862"/>
                  </a:lnTo>
                  <a:lnTo>
                    <a:pt x="3680" y="867"/>
                  </a:lnTo>
                  <a:lnTo>
                    <a:pt x="3675" y="872"/>
                  </a:lnTo>
                  <a:lnTo>
                    <a:pt x="3673" y="881"/>
                  </a:lnTo>
                  <a:lnTo>
                    <a:pt x="3673" y="891"/>
                  </a:lnTo>
                  <a:lnTo>
                    <a:pt x="3676" y="900"/>
                  </a:lnTo>
                  <a:lnTo>
                    <a:pt x="3680" y="909"/>
                  </a:lnTo>
                  <a:lnTo>
                    <a:pt x="3683" y="921"/>
                  </a:lnTo>
                  <a:lnTo>
                    <a:pt x="3673" y="932"/>
                  </a:lnTo>
                  <a:lnTo>
                    <a:pt x="3666" y="944"/>
                  </a:lnTo>
                  <a:lnTo>
                    <a:pt x="3661" y="956"/>
                  </a:lnTo>
                  <a:lnTo>
                    <a:pt x="3654" y="972"/>
                  </a:lnTo>
                  <a:lnTo>
                    <a:pt x="3650" y="975"/>
                  </a:lnTo>
                  <a:lnTo>
                    <a:pt x="3641" y="986"/>
                  </a:lnTo>
                  <a:lnTo>
                    <a:pt x="3631" y="998"/>
                  </a:lnTo>
                  <a:lnTo>
                    <a:pt x="3620" y="1012"/>
                  </a:lnTo>
                  <a:lnTo>
                    <a:pt x="3608" y="1024"/>
                  </a:lnTo>
                  <a:lnTo>
                    <a:pt x="3598" y="1036"/>
                  </a:lnTo>
                  <a:lnTo>
                    <a:pt x="3591" y="1045"/>
                  </a:lnTo>
                  <a:lnTo>
                    <a:pt x="3587" y="1049"/>
                  </a:lnTo>
                  <a:lnTo>
                    <a:pt x="3575" y="1052"/>
                  </a:lnTo>
                  <a:lnTo>
                    <a:pt x="3563" y="1050"/>
                  </a:lnTo>
                  <a:lnTo>
                    <a:pt x="3552" y="1050"/>
                  </a:lnTo>
                  <a:lnTo>
                    <a:pt x="3542" y="1052"/>
                  </a:lnTo>
                  <a:lnTo>
                    <a:pt x="3533" y="1061"/>
                  </a:lnTo>
                  <a:lnTo>
                    <a:pt x="3526" y="1071"/>
                  </a:lnTo>
                  <a:lnTo>
                    <a:pt x="3521" y="1082"/>
                  </a:lnTo>
                  <a:lnTo>
                    <a:pt x="3514" y="1092"/>
                  </a:lnTo>
                  <a:lnTo>
                    <a:pt x="3504" y="1099"/>
                  </a:lnTo>
                  <a:lnTo>
                    <a:pt x="3502" y="1099"/>
                  </a:lnTo>
                  <a:lnTo>
                    <a:pt x="3500" y="1101"/>
                  </a:lnTo>
                  <a:lnTo>
                    <a:pt x="3498" y="1101"/>
                  </a:lnTo>
                  <a:lnTo>
                    <a:pt x="3495" y="1101"/>
                  </a:lnTo>
                  <a:lnTo>
                    <a:pt x="3491" y="1103"/>
                  </a:lnTo>
                  <a:lnTo>
                    <a:pt x="3495" y="1113"/>
                  </a:lnTo>
                  <a:lnTo>
                    <a:pt x="3502" y="1124"/>
                  </a:lnTo>
                  <a:lnTo>
                    <a:pt x="3507" y="1136"/>
                  </a:lnTo>
                  <a:lnTo>
                    <a:pt x="3514" y="1148"/>
                  </a:lnTo>
                  <a:lnTo>
                    <a:pt x="3517" y="1159"/>
                  </a:lnTo>
                  <a:lnTo>
                    <a:pt x="3519" y="1171"/>
                  </a:lnTo>
                  <a:lnTo>
                    <a:pt x="3516" y="1179"/>
                  </a:lnTo>
                  <a:lnTo>
                    <a:pt x="3509" y="1186"/>
                  </a:lnTo>
                  <a:lnTo>
                    <a:pt x="3495" y="1192"/>
                  </a:lnTo>
                  <a:lnTo>
                    <a:pt x="3472" y="1195"/>
                  </a:lnTo>
                  <a:lnTo>
                    <a:pt x="3472" y="1186"/>
                  </a:lnTo>
                  <a:lnTo>
                    <a:pt x="3470" y="1178"/>
                  </a:lnTo>
                  <a:lnTo>
                    <a:pt x="3470" y="1166"/>
                  </a:lnTo>
                  <a:lnTo>
                    <a:pt x="3472" y="1152"/>
                  </a:lnTo>
                  <a:lnTo>
                    <a:pt x="3472" y="1141"/>
                  </a:lnTo>
                  <a:lnTo>
                    <a:pt x="3467" y="1141"/>
                  </a:lnTo>
                  <a:lnTo>
                    <a:pt x="3463" y="1141"/>
                  </a:lnTo>
                  <a:lnTo>
                    <a:pt x="3460" y="1141"/>
                  </a:lnTo>
                  <a:lnTo>
                    <a:pt x="3458" y="1141"/>
                  </a:lnTo>
                  <a:lnTo>
                    <a:pt x="3456" y="1139"/>
                  </a:lnTo>
                  <a:lnTo>
                    <a:pt x="3453" y="1138"/>
                  </a:lnTo>
                  <a:lnTo>
                    <a:pt x="3449" y="1132"/>
                  </a:lnTo>
                  <a:lnTo>
                    <a:pt x="3453" y="1127"/>
                  </a:lnTo>
                  <a:lnTo>
                    <a:pt x="3456" y="1122"/>
                  </a:lnTo>
                  <a:lnTo>
                    <a:pt x="3458" y="1117"/>
                  </a:lnTo>
                  <a:lnTo>
                    <a:pt x="3462" y="1110"/>
                  </a:lnTo>
                  <a:lnTo>
                    <a:pt x="3453" y="1110"/>
                  </a:lnTo>
                  <a:lnTo>
                    <a:pt x="3442" y="1108"/>
                  </a:lnTo>
                  <a:lnTo>
                    <a:pt x="3430" y="1111"/>
                  </a:lnTo>
                  <a:lnTo>
                    <a:pt x="3416" y="1117"/>
                  </a:lnTo>
                  <a:lnTo>
                    <a:pt x="3404" y="1122"/>
                  </a:lnTo>
                  <a:lnTo>
                    <a:pt x="3404" y="1118"/>
                  </a:lnTo>
                  <a:lnTo>
                    <a:pt x="3406" y="1113"/>
                  </a:lnTo>
                  <a:lnTo>
                    <a:pt x="3408" y="1110"/>
                  </a:lnTo>
                  <a:lnTo>
                    <a:pt x="3409" y="1104"/>
                  </a:lnTo>
                  <a:lnTo>
                    <a:pt x="3411" y="1101"/>
                  </a:lnTo>
                  <a:lnTo>
                    <a:pt x="3414" y="1094"/>
                  </a:lnTo>
                  <a:lnTo>
                    <a:pt x="3411" y="1094"/>
                  </a:lnTo>
                  <a:lnTo>
                    <a:pt x="3408" y="1092"/>
                  </a:lnTo>
                  <a:lnTo>
                    <a:pt x="3404" y="1092"/>
                  </a:lnTo>
                  <a:lnTo>
                    <a:pt x="3399" y="1090"/>
                  </a:lnTo>
                  <a:lnTo>
                    <a:pt x="3388" y="1101"/>
                  </a:lnTo>
                  <a:lnTo>
                    <a:pt x="3376" y="1110"/>
                  </a:lnTo>
                  <a:lnTo>
                    <a:pt x="3364" y="1120"/>
                  </a:lnTo>
                  <a:lnTo>
                    <a:pt x="3357" y="1132"/>
                  </a:lnTo>
                  <a:lnTo>
                    <a:pt x="3364" y="1136"/>
                  </a:lnTo>
                  <a:lnTo>
                    <a:pt x="3369" y="1139"/>
                  </a:lnTo>
                  <a:lnTo>
                    <a:pt x="3373" y="1143"/>
                  </a:lnTo>
                  <a:lnTo>
                    <a:pt x="3376" y="1146"/>
                  </a:lnTo>
                  <a:lnTo>
                    <a:pt x="3380" y="1152"/>
                  </a:lnTo>
                  <a:lnTo>
                    <a:pt x="3390" y="1146"/>
                  </a:lnTo>
                  <a:lnTo>
                    <a:pt x="3399" y="1143"/>
                  </a:lnTo>
                  <a:lnTo>
                    <a:pt x="3408" y="1143"/>
                  </a:lnTo>
                  <a:lnTo>
                    <a:pt x="3418" y="1148"/>
                  </a:lnTo>
                  <a:lnTo>
                    <a:pt x="3423" y="1148"/>
                  </a:lnTo>
                  <a:lnTo>
                    <a:pt x="3423" y="1160"/>
                  </a:lnTo>
                  <a:lnTo>
                    <a:pt x="3404" y="1160"/>
                  </a:lnTo>
                  <a:lnTo>
                    <a:pt x="3397" y="1169"/>
                  </a:lnTo>
                  <a:lnTo>
                    <a:pt x="3390" y="1176"/>
                  </a:lnTo>
                  <a:lnTo>
                    <a:pt x="3385" y="1183"/>
                  </a:lnTo>
                  <a:lnTo>
                    <a:pt x="3380" y="1195"/>
                  </a:lnTo>
                  <a:lnTo>
                    <a:pt x="3394" y="1204"/>
                  </a:lnTo>
                  <a:lnTo>
                    <a:pt x="3402" y="1218"/>
                  </a:lnTo>
                  <a:lnTo>
                    <a:pt x="3409" y="1237"/>
                  </a:lnTo>
                  <a:lnTo>
                    <a:pt x="3413" y="1256"/>
                  </a:lnTo>
                  <a:lnTo>
                    <a:pt x="3414" y="1277"/>
                  </a:lnTo>
                  <a:lnTo>
                    <a:pt x="3414" y="1295"/>
                  </a:lnTo>
                  <a:lnTo>
                    <a:pt x="3402" y="1303"/>
                  </a:lnTo>
                  <a:lnTo>
                    <a:pt x="3395" y="1317"/>
                  </a:lnTo>
                  <a:lnTo>
                    <a:pt x="3388" y="1330"/>
                  </a:lnTo>
                  <a:lnTo>
                    <a:pt x="3380" y="1344"/>
                  </a:lnTo>
                  <a:lnTo>
                    <a:pt x="3362" y="1363"/>
                  </a:lnTo>
                  <a:lnTo>
                    <a:pt x="3339" y="1377"/>
                  </a:lnTo>
                  <a:lnTo>
                    <a:pt x="3315" y="1387"/>
                  </a:lnTo>
                  <a:lnTo>
                    <a:pt x="3287" y="1396"/>
                  </a:lnTo>
                  <a:lnTo>
                    <a:pt x="3261" y="1401"/>
                  </a:lnTo>
                  <a:lnTo>
                    <a:pt x="3261" y="1408"/>
                  </a:lnTo>
                  <a:lnTo>
                    <a:pt x="3261" y="1412"/>
                  </a:lnTo>
                  <a:lnTo>
                    <a:pt x="3261" y="1415"/>
                  </a:lnTo>
                  <a:lnTo>
                    <a:pt x="3261" y="1417"/>
                  </a:lnTo>
                  <a:lnTo>
                    <a:pt x="3263" y="1419"/>
                  </a:lnTo>
                  <a:lnTo>
                    <a:pt x="3263" y="1424"/>
                  </a:lnTo>
                  <a:lnTo>
                    <a:pt x="3264" y="1429"/>
                  </a:lnTo>
                  <a:lnTo>
                    <a:pt x="3261" y="1433"/>
                  </a:lnTo>
                  <a:lnTo>
                    <a:pt x="3257" y="1436"/>
                  </a:lnTo>
                  <a:lnTo>
                    <a:pt x="3256" y="1438"/>
                  </a:lnTo>
                  <a:lnTo>
                    <a:pt x="3252" y="1441"/>
                  </a:lnTo>
                  <a:lnTo>
                    <a:pt x="3245" y="1445"/>
                  </a:lnTo>
                  <a:lnTo>
                    <a:pt x="3243" y="1445"/>
                  </a:lnTo>
                  <a:lnTo>
                    <a:pt x="3242" y="1447"/>
                  </a:lnTo>
                  <a:lnTo>
                    <a:pt x="3240" y="1447"/>
                  </a:lnTo>
                  <a:lnTo>
                    <a:pt x="3238" y="1447"/>
                  </a:lnTo>
                  <a:lnTo>
                    <a:pt x="3235" y="1448"/>
                  </a:lnTo>
                  <a:lnTo>
                    <a:pt x="3233" y="1443"/>
                  </a:lnTo>
                  <a:lnTo>
                    <a:pt x="3231" y="1438"/>
                  </a:lnTo>
                  <a:lnTo>
                    <a:pt x="3231" y="1433"/>
                  </a:lnTo>
                  <a:lnTo>
                    <a:pt x="3231" y="1424"/>
                  </a:lnTo>
                  <a:lnTo>
                    <a:pt x="3235" y="1422"/>
                  </a:lnTo>
                  <a:lnTo>
                    <a:pt x="3238" y="1422"/>
                  </a:lnTo>
                  <a:lnTo>
                    <a:pt x="3242" y="1420"/>
                  </a:lnTo>
                  <a:lnTo>
                    <a:pt x="3243" y="1417"/>
                  </a:lnTo>
                  <a:lnTo>
                    <a:pt x="3245" y="1413"/>
                  </a:lnTo>
                  <a:lnTo>
                    <a:pt x="3243" y="1410"/>
                  </a:lnTo>
                  <a:lnTo>
                    <a:pt x="3240" y="1405"/>
                  </a:lnTo>
                  <a:lnTo>
                    <a:pt x="3238" y="1401"/>
                  </a:lnTo>
                  <a:lnTo>
                    <a:pt x="3235" y="1399"/>
                  </a:lnTo>
                  <a:lnTo>
                    <a:pt x="3233" y="1399"/>
                  </a:lnTo>
                  <a:lnTo>
                    <a:pt x="3228" y="1398"/>
                  </a:lnTo>
                  <a:lnTo>
                    <a:pt x="3222" y="1398"/>
                  </a:lnTo>
                  <a:lnTo>
                    <a:pt x="3216" y="1406"/>
                  </a:lnTo>
                  <a:lnTo>
                    <a:pt x="3209" y="1412"/>
                  </a:lnTo>
                  <a:lnTo>
                    <a:pt x="3203" y="1417"/>
                  </a:lnTo>
                  <a:lnTo>
                    <a:pt x="3198" y="1426"/>
                  </a:lnTo>
                  <a:lnTo>
                    <a:pt x="3196" y="1440"/>
                  </a:lnTo>
                  <a:lnTo>
                    <a:pt x="3212" y="1455"/>
                  </a:lnTo>
                  <a:lnTo>
                    <a:pt x="3224" y="1471"/>
                  </a:lnTo>
                  <a:lnTo>
                    <a:pt x="3235" y="1488"/>
                  </a:lnTo>
                  <a:lnTo>
                    <a:pt x="3240" y="1511"/>
                  </a:lnTo>
                  <a:lnTo>
                    <a:pt x="3242" y="1539"/>
                  </a:lnTo>
                  <a:lnTo>
                    <a:pt x="3184" y="1586"/>
                  </a:lnTo>
                  <a:lnTo>
                    <a:pt x="3177" y="1586"/>
                  </a:lnTo>
                  <a:lnTo>
                    <a:pt x="3172" y="1567"/>
                  </a:lnTo>
                  <a:lnTo>
                    <a:pt x="3161" y="1553"/>
                  </a:lnTo>
                  <a:lnTo>
                    <a:pt x="3147" y="1541"/>
                  </a:lnTo>
                  <a:lnTo>
                    <a:pt x="3132" y="1529"/>
                  </a:lnTo>
                  <a:lnTo>
                    <a:pt x="3116" y="1516"/>
                  </a:lnTo>
                  <a:lnTo>
                    <a:pt x="3109" y="1544"/>
                  </a:lnTo>
                  <a:lnTo>
                    <a:pt x="3100" y="1567"/>
                  </a:lnTo>
                  <a:lnTo>
                    <a:pt x="3109" y="1572"/>
                  </a:lnTo>
                  <a:lnTo>
                    <a:pt x="3113" y="1579"/>
                  </a:lnTo>
                  <a:lnTo>
                    <a:pt x="3114" y="1588"/>
                  </a:lnTo>
                  <a:lnTo>
                    <a:pt x="3120" y="1598"/>
                  </a:lnTo>
                  <a:lnTo>
                    <a:pt x="3121" y="1600"/>
                  </a:lnTo>
                  <a:lnTo>
                    <a:pt x="3125" y="1600"/>
                  </a:lnTo>
                  <a:lnTo>
                    <a:pt x="3128" y="1600"/>
                  </a:lnTo>
                  <a:lnTo>
                    <a:pt x="3132" y="1600"/>
                  </a:lnTo>
                  <a:lnTo>
                    <a:pt x="3135" y="1602"/>
                  </a:lnTo>
                  <a:lnTo>
                    <a:pt x="3149" y="1616"/>
                  </a:lnTo>
                  <a:lnTo>
                    <a:pt x="3160" y="1637"/>
                  </a:lnTo>
                  <a:lnTo>
                    <a:pt x="3167" y="1661"/>
                  </a:lnTo>
                  <a:lnTo>
                    <a:pt x="3168" y="1686"/>
                  </a:lnTo>
                  <a:lnTo>
                    <a:pt x="3158" y="1686"/>
                  </a:lnTo>
                  <a:lnTo>
                    <a:pt x="3147" y="1677"/>
                  </a:lnTo>
                  <a:lnTo>
                    <a:pt x="3137" y="1672"/>
                  </a:lnTo>
                  <a:lnTo>
                    <a:pt x="3135" y="1670"/>
                  </a:lnTo>
                  <a:lnTo>
                    <a:pt x="3126" y="1663"/>
                  </a:lnTo>
                  <a:lnTo>
                    <a:pt x="3120" y="1649"/>
                  </a:lnTo>
                  <a:lnTo>
                    <a:pt x="3116" y="1633"/>
                  </a:lnTo>
                  <a:lnTo>
                    <a:pt x="3111" y="1619"/>
                  </a:lnTo>
                  <a:lnTo>
                    <a:pt x="3106" y="1605"/>
                  </a:lnTo>
                  <a:lnTo>
                    <a:pt x="3097" y="1593"/>
                  </a:lnTo>
                  <a:lnTo>
                    <a:pt x="3097" y="1590"/>
                  </a:lnTo>
                  <a:lnTo>
                    <a:pt x="3088" y="1593"/>
                  </a:lnTo>
                  <a:lnTo>
                    <a:pt x="3088" y="1590"/>
                  </a:lnTo>
                  <a:lnTo>
                    <a:pt x="3085" y="1576"/>
                  </a:lnTo>
                  <a:lnTo>
                    <a:pt x="3085" y="1558"/>
                  </a:lnTo>
                  <a:lnTo>
                    <a:pt x="3085" y="1539"/>
                  </a:lnTo>
                  <a:lnTo>
                    <a:pt x="3085" y="1518"/>
                  </a:lnTo>
                  <a:lnTo>
                    <a:pt x="3083" y="1499"/>
                  </a:lnTo>
                  <a:lnTo>
                    <a:pt x="3076" y="1483"/>
                  </a:lnTo>
                  <a:lnTo>
                    <a:pt x="3065" y="1471"/>
                  </a:lnTo>
                  <a:lnTo>
                    <a:pt x="3062" y="1474"/>
                  </a:lnTo>
                  <a:lnTo>
                    <a:pt x="3057" y="1478"/>
                  </a:lnTo>
                  <a:lnTo>
                    <a:pt x="3053" y="1480"/>
                  </a:lnTo>
                  <a:lnTo>
                    <a:pt x="3046" y="1481"/>
                  </a:lnTo>
                  <a:lnTo>
                    <a:pt x="3039" y="1481"/>
                  </a:lnTo>
                  <a:lnTo>
                    <a:pt x="3037" y="1481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6" y="1480"/>
                  </a:lnTo>
                  <a:lnTo>
                    <a:pt x="3034" y="1478"/>
                  </a:lnTo>
                  <a:lnTo>
                    <a:pt x="3034" y="1457"/>
                  </a:lnTo>
                  <a:lnTo>
                    <a:pt x="3029" y="1440"/>
                  </a:lnTo>
                  <a:lnTo>
                    <a:pt x="3022" y="1426"/>
                  </a:lnTo>
                  <a:lnTo>
                    <a:pt x="3011" y="1413"/>
                  </a:lnTo>
                  <a:lnTo>
                    <a:pt x="3003" y="1399"/>
                  </a:lnTo>
                  <a:lnTo>
                    <a:pt x="2992" y="1382"/>
                  </a:lnTo>
                  <a:lnTo>
                    <a:pt x="2989" y="1385"/>
                  </a:lnTo>
                  <a:lnTo>
                    <a:pt x="2987" y="1387"/>
                  </a:lnTo>
                  <a:lnTo>
                    <a:pt x="2985" y="1391"/>
                  </a:lnTo>
                  <a:lnTo>
                    <a:pt x="2983" y="1392"/>
                  </a:lnTo>
                  <a:lnTo>
                    <a:pt x="2982" y="1394"/>
                  </a:lnTo>
                  <a:lnTo>
                    <a:pt x="2966" y="1396"/>
                  </a:lnTo>
                  <a:lnTo>
                    <a:pt x="2952" y="1394"/>
                  </a:lnTo>
                  <a:lnTo>
                    <a:pt x="2938" y="1394"/>
                  </a:lnTo>
                  <a:lnTo>
                    <a:pt x="2934" y="1408"/>
                  </a:lnTo>
                  <a:lnTo>
                    <a:pt x="2929" y="1415"/>
                  </a:lnTo>
                  <a:lnTo>
                    <a:pt x="2926" y="1417"/>
                  </a:lnTo>
                  <a:lnTo>
                    <a:pt x="2919" y="1417"/>
                  </a:lnTo>
                  <a:lnTo>
                    <a:pt x="2912" y="1419"/>
                  </a:lnTo>
                  <a:lnTo>
                    <a:pt x="2905" y="1424"/>
                  </a:lnTo>
                  <a:lnTo>
                    <a:pt x="2893" y="1455"/>
                  </a:lnTo>
                  <a:lnTo>
                    <a:pt x="2877" y="1455"/>
                  </a:lnTo>
                  <a:lnTo>
                    <a:pt x="2868" y="1462"/>
                  </a:lnTo>
                  <a:lnTo>
                    <a:pt x="2859" y="1471"/>
                  </a:lnTo>
                  <a:lnTo>
                    <a:pt x="2847" y="1478"/>
                  </a:lnTo>
                  <a:lnTo>
                    <a:pt x="2844" y="1513"/>
                  </a:lnTo>
                  <a:lnTo>
                    <a:pt x="2835" y="1543"/>
                  </a:lnTo>
                  <a:lnTo>
                    <a:pt x="2823" y="1567"/>
                  </a:lnTo>
                  <a:lnTo>
                    <a:pt x="2804" y="1590"/>
                  </a:lnTo>
                  <a:lnTo>
                    <a:pt x="2802" y="1590"/>
                  </a:lnTo>
                  <a:lnTo>
                    <a:pt x="2800" y="1588"/>
                  </a:lnTo>
                  <a:lnTo>
                    <a:pt x="2798" y="1588"/>
                  </a:lnTo>
                  <a:lnTo>
                    <a:pt x="2798" y="1588"/>
                  </a:lnTo>
                  <a:lnTo>
                    <a:pt x="2797" y="1586"/>
                  </a:lnTo>
                  <a:lnTo>
                    <a:pt x="2786" y="1574"/>
                  </a:lnTo>
                  <a:lnTo>
                    <a:pt x="2776" y="1555"/>
                  </a:lnTo>
                  <a:lnTo>
                    <a:pt x="2770" y="1539"/>
                  </a:lnTo>
                  <a:lnTo>
                    <a:pt x="2769" y="1536"/>
                  </a:lnTo>
                  <a:lnTo>
                    <a:pt x="2770" y="1532"/>
                  </a:lnTo>
                  <a:lnTo>
                    <a:pt x="2772" y="1529"/>
                  </a:lnTo>
                  <a:lnTo>
                    <a:pt x="2774" y="1527"/>
                  </a:lnTo>
                  <a:lnTo>
                    <a:pt x="2774" y="1525"/>
                  </a:lnTo>
                  <a:lnTo>
                    <a:pt x="2756" y="1499"/>
                  </a:lnTo>
                  <a:lnTo>
                    <a:pt x="2744" y="1471"/>
                  </a:lnTo>
                  <a:lnTo>
                    <a:pt x="2736" y="1441"/>
                  </a:lnTo>
                  <a:lnTo>
                    <a:pt x="2732" y="1405"/>
                  </a:lnTo>
                  <a:lnTo>
                    <a:pt x="2720" y="1406"/>
                  </a:lnTo>
                  <a:lnTo>
                    <a:pt x="2711" y="1406"/>
                  </a:lnTo>
                  <a:lnTo>
                    <a:pt x="2701" y="1405"/>
                  </a:lnTo>
                  <a:lnTo>
                    <a:pt x="2697" y="1401"/>
                  </a:lnTo>
                  <a:lnTo>
                    <a:pt x="2692" y="1398"/>
                  </a:lnTo>
                  <a:lnTo>
                    <a:pt x="2688" y="1394"/>
                  </a:lnTo>
                  <a:lnTo>
                    <a:pt x="2685" y="1391"/>
                  </a:lnTo>
                  <a:lnTo>
                    <a:pt x="2688" y="1378"/>
                  </a:lnTo>
                  <a:lnTo>
                    <a:pt x="2681" y="1368"/>
                  </a:lnTo>
                  <a:lnTo>
                    <a:pt x="2669" y="1359"/>
                  </a:lnTo>
                  <a:lnTo>
                    <a:pt x="2657" y="1351"/>
                  </a:lnTo>
                  <a:lnTo>
                    <a:pt x="2646" y="1340"/>
                  </a:lnTo>
                  <a:lnTo>
                    <a:pt x="2617" y="1344"/>
                  </a:lnTo>
                  <a:lnTo>
                    <a:pt x="2587" y="1344"/>
                  </a:lnTo>
                  <a:lnTo>
                    <a:pt x="2557" y="1342"/>
                  </a:lnTo>
                  <a:lnTo>
                    <a:pt x="2528" y="1340"/>
                  </a:lnTo>
                  <a:lnTo>
                    <a:pt x="2523" y="1330"/>
                  </a:lnTo>
                  <a:lnTo>
                    <a:pt x="2516" y="1317"/>
                  </a:lnTo>
                  <a:lnTo>
                    <a:pt x="2505" y="1321"/>
                  </a:lnTo>
                  <a:lnTo>
                    <a:pt x="2498" y="1323"/>
                  </a:lnTo>
                  <a:lnTo>
                    <a:pt x="2489" y="1324"/>
                  </a:lnTo>
                  <a:lnTo>
                    <a:pt x="2477" y="1324"/>
                  </a:lnTo>
                  <a:lnTo>
                    <a:pt x="2467" y="1317"/>
                  </a:lnTo>
                  <a:lnTo>
                    <a:pt x="2456" y="1312"/>
                  </a:lnTo>
                  <a:lnTo>
                    <a:pt x="2444" y="1305"/>
                  </a:lnTo>
                  <a:lnTo>
                    <a:pt x="2435" y="1298"/>
                  </a:lnTo>
                  <a:lnTo>
                    <a:pt x="2432" y="1288"/>
                  </a:lnTo>
                  <a:lnTo>
                    <a:pt x="2427" y="1279"/>
                  </a:lnTo>
                  <a:lnTo>
                    <a:pt x="2416" y="1270"/>
                  </a:lnTo>
                  <a:lnTo>
                    <a:pt x="2414" y="1270"/>
                  </a:lnTo>
                  <a:lnTo>
                    <a:pt x="2413" y="1270"/>
                  </a:lnTo>
                  <a:lnTo>
                    <a:pt x="2411" y="1270"/>
                  </a:lnTo>
                  <a:lnTo>
                    <a:pt x="2407" y="1270"/>
                  </a:lnTo>
                  <a:lnTo>
                    <a:pt x="2400" y="1270"/>
                  </a:lnTo>
                  <a:lnTo>
                    <a:pt x="2404" y="1284"/>
                  </a:lnTo>
                  <a:lnTo>
                    <a:pt x="2409" y="1300"/>
                  </a:lnTo>
                  <a:lnTo>
                    <a:pt x="2418" y="1316"/>
                  </a:lnTo>
                  <a:lnTo>
                    <a:pt x="2425" y="1330"/>
                  </a:lnTo>
                  <a:lnTo>
                    <a:pt x="2432" y="1340"/>
                  </a:lnTo>
                  <a:lnTo>
                    <a:pt x="2434" y="1335"/>
                  </a:lnTo>
                  <a:lnTo>
                    <a:pt x="2435" y="1333"/>
                  </a:lnTo>
                  <a:lnTo>
                    <a:pt x="2435" y="1331"/>
                  </a:lnTo>
                  <a:lnTo>
                    <a:pt x="2437" y="1331"/>
                  </a:lnTo>
                  <a:lnTo>
                    <a:pt x="2439" y="1331"/>
                  </a:lnTo>
                  <a:lnTo>
                    <a:pt x="2444" y="1333"/>
                  </a:lnTo>
                  <a:lnTo>
                    <a:pt x="2446" y="1338"/>
                  </a:lnTo>
                  <a:lnTo>
                    <a:pt x="2448" y="1344"/>
                  </a:lnTo>
                  <a:lnTo>
                    <a:pt x="2448" y="1349"/>
                  </a:lnTo>
                  <a:lnTo>
                    <a:pt x="2449" y="1354"/>
                  </a:lnTo>
                  <a:lnTo>
                    <a:pt x="2451" y="1359"/>
                  </a:lnTo>
                  <a:lnTo>
                    <a:pt x="2458" y="1358"/>
                  </a:lnTo>
                  <a:lnTo>
                    <a:pt x="2467" y="1356"/>
                  </a:lnTo>
                  <a:lnTo>
                    <a:pt x="2477" y="1356"/>
                  </a:lnTo>
                  <a:lnTo>
                    <a:pt x="2493" y="1338"/>
                  </a:lnTo>
                  <a:lnTo>
                    <a:pt x="2512" y="1324"/>
                  </a:lnTo>
                  <a:lnTo>
                    <a:pt x="2514" y="1342"/>
                  </a:lnTo>
                  <a:lnTo>
                    <a:pt x="2516" y="1356"/>
                  </a:lnTo>
                  <a:lnTo>
                    <a:pt x="2542" y="1370"/>
                  </a:lnTo>
                  <a:lnTo>
                    <a:pt x="2563" y="1387"/>
                  </a:lnTo>
                  <a:lnTo>
                    <a:pt x="2556" y="1396"/>
                  </a:lnTo>
                  <a:lnTo>
                    <a:pt x="2550" y="1405"/>
                  </a:lnTo>
                  <a:lnTo>
                    <a:pt x="2544" y="1412"/>
                  </a:lnTo>
                  <a:lnTo>
                    <a:pt x="2531" y="1417"/>
                  </a:lnTo>
                  <a:lnTo>
                    <a:pt x="2531" y="1436"/>
                  </a:lnTo>
                  <a:lnTo>
                    <a:pt x="2514" y="1447"/>
                  </a:lnTo>
                  <a:lnTo>
                    <a:pt x="2496" y="1459"/>
                  </a:lnTo>
                  <a:lnTo>
                    <a:pt x="2496" y="1467"/>
                  </a:lnTo>
                  <a:lnTo>
                    <a:pt x="2474" y="1467"/>
                  </a:lnTo>
                  <a:lnTo>
                    <a:pt x="2461" y="1474"/>
                  </a:lnTo>
                  <a:lnTo>
                    <a:pt x="2451" y="1485"/>
                  </a:lnTo>
                  <a:lnTo>
                    <a:pt x="2439" y="1494"/>
                  </a:lnTo>
                  <a:lnTo>
                    <a:pt x="2423" y="1501"/>
                  </a:lnTo>
                  <a:lnTo>
                    <a:pt x="2407" y="1504"/>
                  </a:lnTo>
                  <a:lnTo>
                    <a:pt x="2390" y="1509"/>
                  </a:lnTo>
                  <a:lnTo>
                    <a:pt x="2376" y="1515"/>
                  </a:lnTo>
                  <a:lnTo>
                    <a:pt x="2364" y="1522"/>
                  </a:lnTo>
                  <a:lnTo>
                    <a:pt x="2352" y="1525"/>
                  </a:lnTo>
                  <a:lnTo>
                    <a:pt x="2343" y="1525"/>
                  </a:lnTo>
                  <a:lnTo>
                    <a:pt x="2339" y="1523"/>
                  </a:lnTo>
                  <a:lnTo>
                    <a:pt x="2338" y="1523"/>
                  </a:lnTo>
                  <a:lnTo>
                    <a:pt x="2336" y="1522"/>
                  </a:lnTo>
                  <a:lnTo>
                    <a:pt x="2336" y="1522"/>
                  </a:lnTo>
                  <a:lnTo>
                    <a:pt x="2334" y="1520"/>
                  </a:lnTo>
                  <a:lnTo>
                    <a:pt x="2332" y="1516"/>
                  </a:lnTo>
                  <a:lnTo>
                    <a:pt x="2327" y="1506"/>
                  </a:lnTo>
                  <a:lnTo>
                    <a:pt x="2325" y="1495"/>
                  </a:lnTo>
                  <a:lnTo>
                    <a:pt x="2325" y="1485"/>
                  </a:lnTo>
                  <a:lnTo>
                    <a:pt x="2324" y="1474"/>
                  </a:lnTo>
                  <a:lnTo>
                    <a:pt x="2315" y="1457"/>
                  </a:lnTo>
                  <a:lnTo>
                    <a:pt x="2303" y="1441"/>
                  </a:lnTo>
                  <a:lnTo>
                    <a:pt x="2290" y="1427"/>
                  </a:lnTo>
                  <a:lnTo>
                    <a:pt x="2278" y="1413"/>
                  </a:lnTo>
                  <a:lnTo>
                    <a:pt x="2275" y="1403"/>
                  </a:lnTo>
                  <a:lnTo>
                    <a:pt x="2273" y="1391"/>
                  </a:lnTo>
                  <a:lnTo>
                    <a:pt x="2271" y="1378"/>
                  </a:lnTo>
                  <a:lnTo>
                    <a:pt x="2266" y="1368"/>
                  </a:lnTo>
                  <a:lnTo>
                    <a:pt x="2247" y="1356"/>
                  </a:lnTo>
                  <a:lnTo>
                    <a:pt x="2242" y="1344"/>
                  </a:lnTo>
                  <a:lnTo>
                    <a:pt x="2236" y="1331"/>
                  </a:lnTo>
                  <a:lnTo>
                    <a:pt x="2231" y="1319"/>
                  </a:lnTo>
                  <a:lnTo>
                    <a:pt x="2224" y="1309"/>
                  </a:lnTo>
                  <a:lnTo>
                    <a:pt x="2214" y="1302"/>
                  </a:lnTo>
                  <a:lnTo>
                    <a:pt x="2208" y="1300"/>
                  </a:lnTo>
                  <a:lnTo>
                    <a:pt x="2207" y="1296"/>
                  </a:lnTo>
                  <a:lnTo>
                    <a:pt x="2203" y="1295"/>
                  </a:lnTo>
                  <a:lnTo>
                    <a:pt x="2200" y="1293"/>
                  </a:lnTo>
                  <a:lnTo>
                    <a:pt x="2196" y="1291"/>
                  </a:lnTo>
                  <a:lnTo>
                    <a:pt x="2193" y="1288"/>
                  </a:lnTo>
                  <a:lnTo>
                    <a:pt x="2189" y="1282"/>
                  </a:lnTo>
                  <a:lnTo>
                    <a:pt x="2186" y="1275"/>
                  </a:lnTo>
                  <a:lnTo>
                    <a:pt x="2182" y="1275"/>
                  </a:lnTo>
                  <a:lnTo>
                    <a:pt x="2182" y="1282"/>
                  </a:lnTo>
                  <a:lnTo>
                    <a:pt x="2194" y="1298"/>
                  </a:lnTo>
                  <a:lnTo>
                    <a:pt x="2205" y="1316"/>
                  </a:lnTo>
                  <a:lnTo>
                    <a:pt x="2212" y="1337"/>
                  </a:lnTo>
                  <a:lnTo>
                    <a:pt x="2219" y="1356"/>
                  </a:lnTo>
                  <a:lnTo>
                    <a:pt x="2228" y="1375"/>
                  </a:lnTo>
                  <a:lnTo>
                    <a:pt x="2231" y="1378"/>
                  </a:lnTo>
                  <a:lnTo>
                    <a:pt x="2236" y="1382"/>
                  </a:lnTo>
                  <a:lnTo>
                    <a:pt x="2240" y="1385"/>
                  </a:lnTo>
                  <a:lnTo>
                    <a:pt x="2245" y="1389"/>
                  </a:lnTo>
                  <a:lnTo>
                    <a:pt x="2247" y="1394"/>
                  </a:lnTo>
                  <a:lnTo>
                    <a:pt x="2247" y="1429"/>
                  </a:lnTo>
                  <a:lnTo>
                    <a:pt x="2250" y="1433"/>
                  </a:lnTo>
                  <a:lnTo>
                    <a:pt x="2254" y="1438"/>
                  </a:lnTo>
                  <a:lnTo>
                    <a:pt x="2259" y="1441"/>
                  </a:lnTo>
                  <a:lnTo>
                    <a:pt x="2264" y="1445"/>
                  </a:lnTo>
                  <a:lnTo>
                    <a:pt x="2266" y="1448"/>
                  </a:lnTo>
                  <a:lnTo>
                    <a:pt x="2269" y="1459"/>
                  </a:lnTo>
                  <a:lnTo>
                    <a:pt x="2271" y="1467"/>
                  </a:lnTo>
                  <a:lnTo>
                    <a:pt x="2275" y="1478"/>
                  </a:lnTo>
                  <a:lnTo>
                    <a:pt x="2285" y="1490"/>
                  </a:lnTo>
                  <a:lnTo>
                    <a:pt x="2301" y="1501"/>
                  </a:lnTo>
                  <a:lnTo>
                    <a:pt x="2318" y="1511"/>
                  </a:lnTo>
                  <a:lnTo>
                    <a:pt x="2332" y="1522"/>
                  </a:lnTo>
                  <a:lnTo>
                    <a:pt x="2336" y="1527"/>
                  </a:lnTo>
                  <a:lnTo>
                    <a:pt x="2336" y="1534"/>
                  </a:lnTo>
                  <a:lnTo>
                    <a:pt x="2336" y="1539"/>
                  </a:lnTo>
                  <a:lnTo>
                    <a:pt x="2338" y="1544"/>
                  </a:lnTo>
                  <a:lnTo>
                    <a:pt x="2343" y="1550"/>
                  </a:lnTo>
                  <a:lnTo>
                    <a:pt x="2358" y="1551"/>
                  </a:lnTo>
                  <a:lnTo>
                    <a:pt x="2376" y="1543"/>
                  </a:lnTo>
                  <a:lnTo>
                    <a:pt x="2400" y="1537"/>
                  </a:lnTo>
                  <a:lnTo>
                    <a:pt x="2423" y="1532"/>
                  </a:lnTo>
                  <a:lnTo>
                    <a:pt x="2444" y="1529"/>
                  </a:lnTo>
                  <a:lnTo>
                    <a:pt x="2444" y="1532"/>
                  </a:lnTo>
                  <a:lnTo>
                    <a:pt x="2439" y="1541"/>
                  </a:lnTo>
                  <a:lnTo>
                    <a:pt x="2439" y="1551"/>
                  </a:lnTo>
                  <a:lnTo>
                    <a:pt x="2435" y="1563"/>
                  </a:lnTo>
                  <a:lnTo>
                    <a:pt x="2428" y="1581"/>
                  </a:lnTo>
                  <a:lnTo>
                    <a:pt x="2418" y="1602"/>
                  </a:lnTo>
                  <a:lnTo>
                    <a:pt x="2406" y="1623"/>
                  </a:lnTo>
                  <a:lnTo>
                    <a:pt x="2393" y="1640"/>
                  </a:lnTo>
                  <a:lnTo>
                    <a:pt x="2374" y="1659"/>
                  </a:lnTo>
                  <a:lnTo>
                    <a:pt x="2353" y="1677"/>
                  </a:lnTo>
                  <a:lnTo>
                    <a:pt x="2331" y="1694"/>
                  </a:lnTo>
                  <a:lnTo>
                    <a:pt x="2310" y="1714"/>
                  </a:lnTo>
                  <a:lnTo>
                    <a:pt x="2292" y="1735"/>
                  </a:lnTo>
                  <a:lnTo>
                    <a:pt x="2278" y="1759"/>
                  </a:lnTo>
                  <a:lnTo>
                    <a:pt x="2273" y="1782"/>
                  </a:lnTo>
                  <a:lnTo>
                    <a:pt x="2276" y="1803"/>
                  </a:lnTo>
                  <a:lnTo>
                    <a:pt x="2283" y="1824"/>
                  </a:lnTo>
                  <a:lnTo>
                    <a:pt x="2290" y="1843"/>
                  </a:lnTo>
                  <a:lnTo>
                    <a:pt x="2297" y="1864"/>
                  </a:lnTo>
                  <a:lnTo>
                    <a:pt x="2303" y="1885"/>
                  </a:lnTo>
                  <a:lnTo>
                    <a:pt x="2301" y="1906"/>
                  </a:lnTo>
                  <a:lnTo>
                    <a:pt x="2290" y="1928"/>
                  </a:lnTo>
                  <a:lnTo>
                    <a:pt x="2275" y="1939"/>
                  </a:lnTo>
                  <a:lnTo>
                    <a:pt x="2257" y="1947"/>
                  </a:lnTo>
                  <a:lnTo>
                    <a:pt x="2240" y="1956"/>
                  </a:lnTo>
                  <a:lnTo>
                    <a:pt x="2226" y="1968"/>
                  </a:lnTo>
                  <a:lnTo>
                    <a:pt x="2217" y="1986"/>
                  </a:lnTo>
                  <a:lnTo>
                    <a:pt x="2226" y="1996"/>
                  </a:lnTo>
                  <a:lnTo>
                    <a:pt x="2233" y="2012"/>
                  </a:lnTo>
                  <a:lnTo>
                    <a:pt x="2236" y="2031"/>
                  </a:lnTo>
                  <a:lnTo>
                    <a:pt x="2231" y="2035"/>
                  </a:lnTo>
                  <a:lnTo>
                    <a:pt x="2228" y="2038"/>
                  </a:lnTo>
                  <a:lnTo>
                    <a:pt x="2226" y="2040"/>
                  </a:lnTo>
                  <a:lnTo>
                    <a:pt x="2222" y="2043"/>
                  </a:lnTo>
                  <a:lnTo>
                    <a:pt x="2221" y="2047"/>
                  </a:lnTo>
                  <a:lnTo>
                    <a:pt x="2217" y="2050"/>
                  </a:lnTo>
                  <a:lnTo>
                    <a:pt x="2198" y="2054"/>
                  </a:lnTo>
                  <a:lnTo>
                    <a:pt x="2193" y="2066"/>
                  </a:lnTo>
                  <a:lnTo>
                    <a:pt x="2191" y="2080"/>
                  </a:lnTo>
                  <a:lnTo>
                    <a:pt x="2189" y="2094"/>
                  </a:lnTo>
                  <a:lnTo>
                    <a:pt x="2186" y="2108"/>
                  </a:lnTo>
                  <a:lnTo>
                    <a:pt x="2163" y="2127"/>
                  </a:lnTo>
                  <a:lnTo>
                    <a:pt x="2156" y="2143"/>
                  </a:lnTo>
                  <a:lnTo>
                    <a:pt x="2147" y="2159"/>
                  </a:lnTo>
                  <a:lnTo>
                    <a:pt x="2130" y="2174"/>
                  </a:lnTo>
                  <a:lnTo>
                    <a:pt x="2109" y="2187"/>
                  </a:lnTo>
                  <a:lnTo>
                    <a:pt x="2083" y="2194"/>
                  </a:lnTo>
                  <a:lnTo>
                    <a:pt x="2057" y="2201"/>
                  </a:lnTo>
                  <a:lnTo>
                    <a:pt x="2030" y="2206"/>
                  </a:lnTo>
                  <a:lnTo>
                    <a:pt x="2006" y="2211"/>
                  </a:lnTo>
                  <a:lnTo>
                    <a:pt x="2001" y="2208"/>
                  </a:lnTo>
                  <a:lnTo>
                    <a:pt x="1997" y="2204"/>
                  </a:lnTo>
                  <a:lnTo>
                    <a:pt x="1994" y="2202"/>
                  </a:lnTo>
                  <a:lnTo>
                    <a:pt x="1990" y="2197"/>
                  </a:lnTo>
                  <a:lnTo>
                    <a:pt x="1987" y="2194"/>
                  </a:lnTo>
                  <a:lnTo>
                    <a:pt x="1985" y="2185"/>
                  </a:lnTo>
                  <a:lnTo>
                    <a:pt x="1985" y="2174"/>
                  </a:lnTo>
                  <a:lnTo>
                    <a:pt x="1985" y="2162"/>
                  </a:lnTo>
                  <a:lnTo>
                    <a:pt x="1983" y="2150"/>
                  </a:lnTo>
                  <a:lnTo>
                    <a:pt x="1973" y="2133"/>
                  </a:lnTo>
                  <a:lnTo>
                    <a:pt x="1959" y="2117"/>
                  </a:lnTo>
                  <a:lnTo>
                    <a:pt x="1945" y="2099"/>
                  </a:lnTo>
                  <a:lnTo>
                    <a:pt x="1936" y="2082"/>
                  </a:lnTo>
                  <a:lnTo>
                    <a:pt x="1940" y="2070"/>
                  </a:lnTo>
                  <a:lnTo>
                    <a:pt x="1940" y="2068"/>
                  </a:lnTo>
                  <a:lnTo>
                    <a:pt x="1936" y="2064"/>
                  </a:lnTo>
                  <a:lnTo>
                    <a:pt x="1933" y="2063"/>
                  </a:lnTo>
                  <a:lnTo>
                    <a:pt x="1931" y="2059"/>
                  </a:lnTo>
                  <a:lnTo>
                    <a:pt x="1929" y="2059"/>
                  </a:lnTo>
                  <a:lnTo>
                    <a:pt x="1927" y="2054"/>
                  </a:lnTo>
                  <a:lnTo>
                    <a:pt x="1929" y="2049"/>
                  </a:lnTo>
                  <a:lnTo>
                    <a:pt x="1929" y="2045"/>
                  </a:lnTo>
                  <a:lnTo>
                    <a:pt x="1931" y="2042"/>
                  </a:lnTo>
                  <a:lnTo>
                    <a:pt x="1933" y="2038"/>
                  </a:lnTo>
                  <a:lnTo>
                    <a:pt x="1926" y="2035"/>
                  </a:lnTo>
                  <a:lnTo>
                    <a:pt x="1926" y="2031"/>
                  </a:lnTo>
                  <a:lnTo>
                    <a:pt x="1926" y="2028"/>
                  </a:lnTo>
                  <a:lnTo>
                    <a:pt x="1927" y="2023"/>
                  </a:lnTo>
                  <a:lnTo>
                    <a:pt x="1929" y="2019"/>
                  </a:lnTo>
                  <a:lnTo>
                    <a:pt x="1929" y="2014"/>
                  </a:lnTo>
                  <a:lnTo>
                    <a:pt x="1929" y="2009"/>
                  </a:lnTo>
                  <a:lnTo>
                    <a:pt x="1922" y="1995"/>
                  </a:lnTo>
                  <a:lnTo>
                    <a:pt x="1912" y="1979"/>
                  </a:lnTo>
                  <a:lnTo>
                    <a:pt x="1901" y="1965"/>
                  </a:lnTo>
                  <a:lnTo>
                    <a:pt x="1894" y="1951"/>
                  </a:lnTo>
                  <a:lnTo>
                    <a:pt x="1892" y="1934"/>
                  </a:lnTo>
                  <a:lnTo>
                    <a:pt x="1896" y="1914"/>
                  </a:lnTo>
                  <a:lnTo>
                    <a:pt x="1903" y="1897"/>
                  </a:lnTo>
                  <a:lnTo>
                    <a:pt x="1913" y="1878"/>
                  </a:lnTo>
                  <a:lnTo>
                    <a:pt x="1920" y="1862"/>
                  </a:lnTo>
                  <a:lnTo>
                    <a:pt x="1926" y="1848"/>
                  </a:lnTo>
                  <a:lnTo>
                    <a:pt x="1919" y="1834"/>
                  </a:lnTo>
                  <a:lnTo>
                    <a:pt x="1917" y="1822"/>
                  </a:lnTo>
                  <a:lnTo>
                    <a:pt x="1917" y="1810"/>
                  </a:lnTo>
                  <a:lnTo>
                    <a:pt x="1913" y="1794"/>
                  </a:lnTo>
                  <a:lnTo>
                    <a:pt x="1903" y="1773"/>
                  </a:lnTo>
                  <a:lnTo>
                    <a:pt x="1887" y="1752"/>
                  </a:lnTo>
                  <a:lnTo>
                    <a:pt x="1872" y="1733"/>
                  </a:lnTo>
                  <a:lnTo>
                    <a:pt x="1856" y="1717"/>
                  </a:lnTo>
                  <a:lnTo>
                    <a:pt x="1861" y="1696"/>
                  </a:lnTo>
                  <a:lnTo>
                    <a:pt x="1866" y="1677"/>
                  </a:lnTo>
                  <a:lnTo>
                    <a:pt x="1872" y="1656"/>
                  </a:lnTo>
                  <a:lnTo>
                    <a:pt x="1866" y="1653"/>
                  </a:lnTo>
                  <a:lnTo>
                    <a:pt x="1863" y="1651"/>
                  </a:lnTo>
                  <a:lnTo>
                    <a:pt x="1859" y="1647"/>
                  </a:lnTo>
                  <a:lnTo>
                    <a:pt x="1856" y="1646"/>
                  </a:lnTo>
                  <a:lnTo>
                    <a:pt x="1851" y="1646"/>
                  </a:lnTo>
                  <a:lnTo>
                    <a:pt x="1844" y="1644"/>
                  </a:lnTo>
                  <a:lnTo>
                    <a:pt x="1840" y="1647"/>
                  </a:lnTo>
                  <a:lnTo>
                    <a:pt x="1838" y="1649"/>
                  </a:lnTo>
                  <a:lnTo>
                    <a:pt x="1833" y="1651"/>
                  </a:lnTo>
                  <a:lnTo>
                    <a:pt x="1828" y="1651"/>
                  </a:lnTo>
                  <a:lnTo>
                    <a:pt x="1821" y="1651"/>
                  </a:lnTo>
                  <a:lnTo>
                    <a:pt x="1802" y="1621"/>
                  </a:lnTo>
                  <a:lnTo>
                    <a:pt x="1789" y="1619"/>
                  </a:lnTo>
                  <a:lnTo>
                    <a:pt x="1777" y="1618"/>
                  </a:lnTo>
                  <a:lnTo>
                    <a:pt x="1763" y="1616"/>
                  </a:lnTo>
                  <a:lnTo>
                    <a:pt x="1746" y="1623"/>
                  </a:lnTo>
                  <a:lnTo>
                    <a:pt x="1728" y="1630"/>
                  </a:lnTo>
                  <a:lnTo>
                    <a:pt x="1714" y="1635"/>
                  </a:lnTo>
                  <a:lnTo>
                    <a:pt x="1680" y="1628"/>
                  </a:lnTo>
                  <a:lnTo>
                    <a:pt x="1676" y="1640"/>
                  </a:lnTo>
                  <a:lnTo>
                    <a:pt x="1664" y="1640"/>
                  </a:lnTo>
                  <a:lnTo>
                    <a:pt x="1653" y="1637"/>
                  </a:lnTo>
                  <a:lnTo>
                    <a:pt x="1645" y="1635"/>
                  </a:lnTo>
                  <a:lnTo>
                    <a:pt x="1641" y="1637"/>
                  </a:lnTo>
                  <a:lnTo>
                    <a:pt x="1638" y="1640"/>
                  </a:lnTo>
                  <a:lnTo>
                    <a:pt x="1632" y="1642"/>
                  </a:lnTo>
                  <a:lnTo>
                    <a:pt x="1625" y="1644"/>
                  </a:lnTo>
                  <a:lnTo>
                    <a:pt x="1615" y="1632"/>
                  </a:lnTo>
                  <a:lnTo>
                    <a:pt x="1601" y="1625"/>
                  </a:lnTo>
                  <a:lnTo>
                    <a:pt x="1587" y="1618"/>
                  </a:lnTo>
                  <a:lnTo>
                    <a:pt x="1573" y="1611"/>
                  </a:lnTo>
                  <a:lnTo>
                    <a:pt x="1561" y="1602"/>
                  </a:lnTo>
                  <a:lnTo>
                    <a:pt x="1552" y="1579"/>
                  </a:lnTo>
                  <a:lnTo>
                    <a:pt x="1542" y="1567"/>
                  </a:lnTo>
                  <a:lnTo>
                    <a:pt x="1526" y="1555"/>
                  </a:lnTo>
                  <a:lnTo>
                    <a:pt x="1512" y="1543"/>
                  </a:lnTo>
                  <a:lnTo>
                    <a:pt x="1503" y="1532"/>
                  </a:lnTo>
                  <a:lnTo>
                    <a:pt x="1503" y="1509"/>
                  </a:lnTo>
                  <a:lnTo>
                    <a:pt x="1500" y="1499"/>
                  </a:lnTo>
                  <a:lnTo>
                    <a:pt x="1501" y="1483"/>
                  </a:lnTo>
                  <a:lnTo>
                    <a:pt x="1505" y="1469"/>
                  </a:lnTo>
                  <a:lnTo>
                    <a:pt x="1508" y="1457"/>
                  </a:lnTo>
                  <a:lnTo>
                    <a:pt x="1510" y="1448"/>
                  </a:lnTo>
                  <a:lnTo>
                    <a:pt x="1510" y="1434"/>
                  </a:lnTo>
                  <a:lnTo>
                    <a:pt x="1507" y="1426"/>
                  </a:lnTo>
                  <a:lnTo>
                    <a:pt x="1501" y="1417"/>
                  </a:lnTo>
                  <a:lnTo>
                    <a:pt x="1498" y="1410"/>
                  </a:lnTo>
                  <a:lnTo>
                    <a:pt x="1498" y="1399"/>
                  </a:lnTo>
                  <a:lnTo>
                    <a:pt x="1501" y="1385"/>
                  </a:lnTo>
                  <a:lnTo>
                    <a:pt x="1508" y="1370"/>
                  </a:lnTo>
                  <a:lnTo>
                    <a:pt x="1515" y="1352"/>
                  </a:lnTo>
                  <a:lnTo>
                    <a:pt x="1522" y="1337"/>
                  </a:lnTo>
                  <a:lnTo>
                    <a:pt x="1529" y="1324"/>
                  </a:lnTo>
                  <a:lnTo>
                    <a:pt x="1533" y="1317"/>
                  </a:lnTo>
                  <a:lnTo>
                    <a:pt x="1545" y="1307"/>
                  </a:lnTo>
                  <a:lnTo>
                    <a:pt x="1559" y="1298"/>
                  </a:lnTo>
                  <a:lnTo>
                    <a:pt x="1573" y="1291"/>
                  </a:lnTo>
                  <a:lnTo>
                    <a:pt x="1587" y="1282"/>
                  </a:lnTo>
                  <a:lnTo>
                    <a:pt x="1590" y="1274"/>
                  </a:lnTo>
                  <a:lnTo>
                    <a:pt x="1590" y="1263"/>
                  </a:lnTo>
                  <a:lnTo>
                    <a:pt x="1589" y="1251"/>
                  </a:lnTo>
                  <a:lnTo>
                    <a:pt x="1590" y="1241"/>
                  </a:lnTo>
                  <a:lnTo>
                    <a:pt x="1599" y="1227"/>
                  </a:lnTo>
                  <a:lnTo>
                    <a:pt x="1611" y="1216"/>
                  </a:lnTo>
                  <a:lnTo>
                    <a:pt x="1624" y="1206"/>
                  </a:lnTo>
                  <a:lnTo>
                    <a:pt x="1636" y="1195"/>
                  </a:lnTo>
                  <a:lnTo>
                    <a:pt x="1646" y="1183"/>
                  </a:lnTo>
                  <a:lnTo>
                    <a:pt x="1652" y="1167"/>
                  </a:lnTo>
                  <a:lnTo>
                    <a:pt x="1652" y="1166"/>
                  </a:lnTo>
                  <a:lnTo>
                    <a:pt x="1650" y="1166"/>
                  </a:lnTo>
                  <a:lnTo>
                    <a:pt x="1650" y="1164"/>
                  </a:lnTo>
                  <a:lnTo>
                    <a:pt x="1650" y="1162"/>
                  </a:lnTo>
                  <a:lnTo>
                    <a:pt x="1648" y="1160"/>
                  </a:lnTo>
                  <a:lnTo>
                    <a:pt x="1645" y="1159"/>
                  </a:lnTo>
                  <a:lnTo>
                    <a:pt x="1641" y="1157"/>
                  </a:lnTo>
                  <a:lnTo>
                    <a:pt x="1638" y="1157"/>
                  </a:lnTo>
                  <a:lnTo>
                    <a:pt x="1632" y="1155"/>
                  </a:lnTo>
                  <a:lnTo>
                    <a:pt x="1629" y="1159"/>
                  </a:lnTo>
                  <a:lnTo>
                    <a:pt x="1625" y="1159"/>
                  </a:lnTo>
                  <a:lnTo>
                    <a:pt x="1620" y="1160"/>
                  </a:lnTo>
                  <a:lnTo>
                    <a:pt x="1613" y="1160"/>
                  </a:lnTo>
                  <a:lnTo>
                    <a:pt x="1613" y="1155"/>
                  </a:lnTo>
                  <a:lnTo>
                    <a:pt x="1610" y="1155"/>
                  </a:lnTo>
                  <a:lnTo>
                    <a:pt x="1610" y="1141"/>
                  </a:lnTo>
                  <a:lnTo>
                    <a:pt x="1608" y="1122"/>
                  </a:lnTo>
                  <a:lnTo>
                    <a:pt x="1606" y="1099"/>
                  </a:lnTo>
                  <a:lnTo>
                    <a:pt x="1606" y="1077"/>
                  </a:lnTo>
                  <a:lnTo>
                    <a:pt x="1606" y="1057"/>
                  </a:lnTo>
                  <a:lnTo>
                    <a:pt x="1610" y="1045"/>
                  </a:lnTo>
                  <a:lnTo>
                    <a:pt x="1611" y="1040"/>
                  </a:lnTo>
                  <a:lnTo>
                    <a:pt x="1613" y="1036"/>
                  </a:lnTo>
                  <a:lnTo>
                    <a:pt x="1615" y="1035"/>
                  </a:lnTo>
                  <a:lnTo>
                    <a:pt x="1617" y="1035"/>
                  </a:lnTo>
                  <a:lnTo>
                    <a:pt x="1620" y="1035"/>
                  </a:lnTo>
                  <a:lnTo>
                    <a:pt x="1624" y="1033"/>
                  </a:lnTo>
                  <a:lnTo>
                    <a:pt x="1629" y="1033"/>
                  </a:lnTo>
                  <a:lnTo>
                    <a:pt x="1643" y="1038"/>
                  </a:lnTo>
                  <a:lnTo>
                    <a:pt x="1659" y="1042"/>
                  </a:lnTo>
                  <a:lnTo>
                    <a:pt x="1676" y="1042"/>
                  </a:lnTo>
                  <a:lnTo>
                    <a:pt x="1693" y="1038"/>
                  </a:lnTo>
                  <a:lnTo>
                    <a:pt x="1706" y="1033"/>
                  </a:lnTo>
                  <a:lnTo>
                    <a:pt x="1707" y="1031"/>
                  </a:lnTo>
                  <a:lnTo>
                    <a:pt x="1707" y="1029"/>
                  </a:lnTo>
                  <a:lnTo>
                    <a:pt x="1709" y="1029"/>
                  </a:lnTo>
                  <a:lnTo>
                    <a:pt x="1709" y="1028"/>
                  </a:lnTo>
                  <a:lnTo>
                    <a:pt x="1709" y="1026"/>
                  </a:lnTo>
                  <a:lnTo>
                    <a:pt x="1713" y="1012"/>
                  </a:lnTo>
                  <a:lnTo>
                    <a:pt x="1713" y="996"/>
                  </a:lnTo>
                  <a:lnTo>
                    <a:pt x="1711" y="981"/>
                  </a:lnTo>
                  <a:lnTo>
                    <a:pt x="1709" y="963"/>
                  </a:lnTo>
                  <a:lnTo>
                    <a:pt x="1697" y="960"/>
                  </a:lnTo>
                  <a:lnTo>
                    <a:pt x="1685" y="956"/>
                  </a:lnTo>
                  <a:lnTo>
                    <a:pt x="1673" y="949"/>
                  </a:lnTo>
                  <a:lnTo>
                    <a:pt x="1664" y="940"/>
                  </a:lnTo>
                  <a:lnTo>
                    <a:pt x="1667" y="939"/>
                  </a:lnTo>
                  <a:lnTo>
                    <a:pt x="1671" y="937"/>
                  </a:lnTo>
                  <a:lnTo>
                    <a:pt x="1673" y="935"/>
                  </a:lnTo>
                  <a:lnTo>
                    <a:pt x="1676" y="935"/>
                  </a:lnTo>
                  <a:lnTo>
                    <a:pt x="1680" y="933"/>
                  </a:lnTo>
                  <a:lnTo>
                    <a:pt x="1686" y="933"/>
                  </a:lnTo>
                  <a:lnTo>
                    <a:pt x="1690" y="932"/>
                  </a:lnTo>
                  <a:lnTo>
                    <a:pt x="1695" y="930"/>
                  </a:lnTo>
                  <a:lnTo>
                    <a:pt x="1700" y="930"/>
                  </a:lnTo>
                  <a:lnTo>
                    <a:pt x="1706" y="930"/>
                  </a:lnTo>
                  <a:lnTo>
                    <a:pt x="1706" y="911"/>
                  </a:lnTo>
                  <a:lnTo>
                    <a:pt x="1711" y="911"/>
                  </a:lnTo>
                  <a:lnTo>
                    <a:pt x="1716" y="912"/>
                  </a:lnTo>
                  <a:lnTo>
                    <a:pt x="1718" y="914"/>
                  </a:lnTo>
                  <a:lnTo>
                    <a:pt x="1721" y="914"/>
                  </a:lnTo>
                  <a:lnTo>
                    <a:pt x="1725" y="916"/>
                  </a:lnTo>
                  <a:lnTo>
                    <a:pt x="1728" y="918"/>
                  </a:lnTo>
                  <a:lnTo>
                    <a:pt x="1732" y="914"/>
                  </a:lnTo>
                  <a:lnTo>
                    <a:pt x="1737" y="912"/>
                  </a:lnTo>
                  <a:lnTo>
                    <a:pt x="1741" y="911"/>
                  </a:lnTo>
                  <a:lnTo>
                    <a:pt x="1746" y="909"/>
                  </a:lnTo>
                  <a:lnTo>
                    <a:pt x="1748" y="907"/>
                  </a:lnTo>
                  <a:lnTo>
                    <a:pt x="1749" y="904"/>
                  </a:lnTo>
                  <a:lnTo>
                    <a:pt x="1749" y="900"/>
                  </a:lnTo>
                  <a:lnTo>
                    <a:pt x="1749" y="897"/>
                  </a:lnTo>
                  <a:lnTo>
                    <a:pt x="1749" y="893"/>
                  </a:lnTo>
                  <a:lnTo>
                    <a:pt x="1751" y="890"/>
                  </a:lnTo>
                  <a:lnTo>
                    <a:pt x="1753" y="886"/>
                  </a:lnTo>
                  <a:lnTo>
                    <a:pt x="1786" y="876"/>
                  </a:lnTo>
                  <a:lnTo>
                    <a:pt x="1793" y="865"/>
                  </a:lnTo>
                  <a:lnTo>
                    <a:pt x="1795" y="855"/>
                  </a:lnTo>
                  <a:lnTo>
                    <a:pt x="1800" y="844"/>
                  </a:lnTo>
                  <a:lnTo>
                    <a:pt x="1810" y="837"/>
                  </a:lnTo>
                  <a:lnTo>
                    <a:pt x="1823" y="832"/>
                  </a:lnTo>
                  <a:lnTo>
                    <a:pt x="1838" y="827"/>
                  </a:lnTo>
                  <a:lnTo>
                    <a:pt x="1852" y="822"/>
                  </a:lnTo>
                  <a:lnTo>
                    <a:pt x="1854" y="820"/>
                  </a:lnTo>
                  <a:lnTo>
                    <a:pt x="1854" y="820"/>
                  </a:lnTo>
                  <a:lnTo>
                    <a:pt x="1854" y="818"/>
                  </a:lnTo>
                  <a:lnTo>
                    <a:pt x="1854" y="816"/>
                  </a:lnTo>
                  <a:lnTo>
                    <a:pt x="1856" y="815"/>
                  </a:lnTo>
                  <a:lnTo>
                    <a:pt x="1849" y="797"/>
                  </a:lnTo>
                  <a:lnTo>
                    <a:pt x="1845" y="776"/>
                  </a:lnTo>
                  <a:lnTo>
                    <a:pt x="1845" y="757"/>
                  </a:lnTo>
                  <a:lnTo>
                    <a:pt x="1844" y="741"/>
                  </a:lnTo>
                  <a:lnTo>
                    <a:pt x="1859" y="740"/>
                  </a:lnTo>
                  <a:lnTo>
                    <a:pt x="1870" y="736"/>
                  </a:lnTo>
                  <a:lnTo>
                    <a:pt x="1882" y="733"/>
                  </a:lnTo>
                  <a:lnTo>
                    <a:pt x="1882" y="741"/>
                  </a:lnTo>
                  <a:lnTo>
                    <a:pt x="1880" y="748"/>
                  </a:lnTo>
                  <a:lnTo>
                    <a:pt x="1878" y="761"/>
                  </a:lnTo>
                  <a:lnTo>
                    <a:pt x="1877" y="778"/>
                  </a:lnTo>
                  <a:lnTo>
                    <a:pt x="1875" y="794"/>
                  </a:lnTo>
                  <a:lnTo>
                    <a:pt x="1875" y="806"/>
                  </a:lnTo>
                  <a:lnTo>
                    <a:pt x="1880" y="809"/>
                  </a:lnTo>
                  <a:lnTo>
                    <a:pt x="1884" y="811"/>
                  </a:lnTo>
                  <a:lnTo>
                    <a:pt x="1885" y="813"/>
                  </a:lnTo>
                  <a:lnTo>
                    <a:pt x="1889" y="815"/>
                  </a:lnTo>
                  <a:lnTo>
                    <a:pt x="1894" y="818"/>
                  </a:lnTo>
                  <a:lnTo>
                    <a:pt x="1905" y="813"/>
                  </a:lnTo>
                  <a:lnTo>
                    <a:pt x="1912" y="813"/>
                  </a:lnTo>
                  <a:lnTo>
                    <a:pt x="1917" y="816"/>
                  </a:lnTo>
                  <a:lnTo>
                    <a:pt x="1924" y="822"/>
                  </a:lnTo>
                  <a:lnTo>
                    <a:pt x="1933" y="822"/>
                  </a:lnTo>
                  <a:lnTo>
                    <a:pt x="1943" y="818"/>
                  </a:lnTo>
                  <a:lnTo>
                    <a:pt x="1952" y="813"/>
                  </a:lnTo>
                  <a:lnTo>
                    <a:pt x="1957" y="808"/>
                  </a:lnTo>
                  <a:lnTo>
                    <a:pt x="1964" y="804"/>
                  </a:lnTo>
                  <a:lnTo>
                    <a:pt x="1973" y="801"/>
                  </a:lnTo>
                  <a:lnTo>
                    <a:pt x="1987" y="802"/>
                  </a:lnTo>
                  <a:lnTo>
                    <a:pt x="2006" y="806"/>
                  </a:lnTo>
                  <a:lnTo>
                    <a:pt x="2008" y="801"/>
                  </a:lnTo>
                  <a:lnTo>
                    <a:pt x="2009" y="799"/>
                  </a:lnTo>
                  <a:lnTo>
                    <a:pt x="2013" y="795"/>
                  </a:lnTo>
                  <a:lnTo>
                    <a:pt x="2016" y="794"/>
                  </a:lnTo>
                  <a:lnTo>
                    <a:pt x="2020" y="794"/>
                  </a:lnTo>
                  <a:lnTo>
                    <a:pt x="2025" y="792"/>
                  </a:lnTo>
                  <a:lnTo>
                    <a:pt x="2025" y="762"/>
                  </a:lnTo>
                  <a:lnTo>
                    <a:pt x="2029" y="738"/>
                  </a:lnTo>
                  <a:lnTo>
                    <a:pt x="2032" y="734"/>
                  </a:lnTo>
                  <a:lnTo>
                    <a:pt x="2036" y="733"/>
                  </a:lnTo>
                  <a:lnTo>
                    <a:pt x="2039" y="729"/>
                  </a:lnTo>
                  <a:lnTo>
                    <a:pt x="2043" y="727"/>
                  </a:lnTo>
                  <a:lnTo>
                    <a:pt x="2048" y="726"/>
                  </a:lnTo>
                  <a:lnTo>
                    <a:pt x="2048" y="729"/>
                  </a:lnTo>
                  <a:lnTo>
                    <a:pt x="2051" y="733"/>
                  </a:lnTo>
                  <a:lnTo>
                    <a:pt x="2053" y="736"/>
                  </a:lnTo>
                  <a:lnTo>
                    <a:pt x="2055" y="740"/>
                  </a:lnTo>
                  <a:lnTo>
                    <a:pt x="2057" y="741"/>
                  </a:lnTo>
                  <a:lnTo>
                    <a:pt x="2062" y="743"/>
                  </a:lnTo>
                  <a:lnTo>
                    <a:pt x="2067" y="745"/>
                  </a:lnTo>
                  <a:lnTo>
                    <a:pt x="2065" y="729"/>
                  </a:lnTo>
                  <a:lnTo>
                    <a:pt x="2064" y="719"/>
                  </a:lnTo>
                  <a:lnTo>
                    <a:pt x="2060" y="712"/>
                  </a:lnTo>
                  <a:lnTo>
                    <a:pt x="2058" y="703"/>
                  </a:lnTo>
                  <a:lnTo>
                    <a:pt x="2055" y="687"/>
                  </a:lnTo>
                  <a:lnTo>
                    <a:pt x="2064" y="686"/>
                  </a:lnTo>
                  <a:lnTo>
                    <a:pt x="2070" y="682"/>
                  </a:lnTo>
                  <a:lnTo>
                    <a:pt x="2076" y="679"/>
                  </a:lnTo>
                  <a:lnTo>
                    <a:pt x="2083" y="675"/>
                  </a:lnTo>
                  <a:lnTo>
                    <a:pt x="2095" y="675"/>
                  </a:lnTo>
                  <a:lnTo>
                    <a:pt x="2107" y="677"/>
                  </a:lnTo>
                  <a:lnTo>
                    <a:pt x="2116" y="679"/>
                  </a:lnTo>
                  <a:lnTo>
                    <a:pt x="2125" y="675"/>
                  </a:lnTo>
                  <a:lnTo>
                    <a:pt x="2132" y="665"/>
                  </a:lnTo>
                  <a:lnTo>
                    <a:pt x="2126" y="663"/>
                  </a:lnTo>
                  <a:lnTo>
                    <a:pt x="2121" y="661"/>
                  </a:lnTo>
                  <a:lnTo>
                    <a:pt x="2118" y="659"/>
                  </a:lnTo>
                  <a:lnTo>
                    <a:pt x="2112" y="658"/>
                  </a:lnTo>
                  <a:lnTo>
                    <a:pt x="2105" y="658"/>
                  </a:lnTo>
                  <a:lnTo>
                    <a:pt x="2088" y="666"/>
                  </a:lnTo>
                  <a:lnTo>
                    <a:pt x="2069" y="672"/>
                  </a:lnTo>
                  <a:lnTo>
                    <a:pt x="2048" y="675"/>
                  </a:lnTo>
                  <a:lnTo>
                    <a:pt x="2044" y="666"/>
                  </a:lnTo>
                  <a:lnTo>
                    <a:pt x="2039" y="659"/>
                  </a:lnTo>
                  <a:lnTo>
                    <a:pt x="2034" y="652"/>
                  </a:lnTo>
                  <a:lnTo>
                    <a:pt x="2030" y="644"/>
                  </a:lnTo>
                  <a:lnTo>
                    <a:pt x="2029" y="630"/>
                  </a:lnTo>
                  <a:lnTo>
                    <a:pt x="2030" y="619"/>
                  </a:lnTo>
                  <a:lnTo>
                    <a:pt x="2029" y="607"/>
                  </a:lnTo>
                  <a:lnTo>
                    <a:pt x="2027" y="593"/>
                  </a:lnTo>
                  <a:lnTo>
                    <a:pt x="2029" y="581"/>
                  </a:lnTo>
                  <a:lnTo>
                    <a:pt x="2037" y="563"/>
                  </a:lnTo>
                  <a:lnTo>
                    <a:pt x="2051" y="551"/>
                  </a:lnTo>
                  <a:lnTo>
                    <a:pt x="2065" y="537"/>
                  </a:lnTo>
                  <a:lnTo>
                    <a:pt x="2077" y="523"/>
                  </a:lnTo>
                  <a:lnTo>
                    <a:pt x="2086" y="507"/>
                  </a:lnTo>
                  <a:lnTo>
                    <a:pt x="2081" y="502"/>
                  </a:lnTo>
                  <a:lnTo>
                    <a:pt x="2076" y="497"/>
                  </a:lnTo>
                  <a:lnTo>
                    <a:pt x="2070" y="492"/>
                  </a:lnTo>
                  <a:lnTo>
                    <a:pt x="2057" y="494"/>
                  </a:lnTo>
                  <a:lnTo>
                    <a:pt x="2041" y="495"/>
                  </a:lnTo>
                  <a:lnTo>
                    <a:pt x="2036" y="520"/>
                  </a:lnTo>
                  <a:lnTo>
                    <a:pt x="2027" y="539"/>
                  </a:lnTo>
                  <a:lnTo>
                    <a:pt x="2015" y="555"/>
                  </a:lnTo>
                  <a:lnTo>
                    <a:pt x="2001" y="570"/>
                  </a:lnTo>
                  <a:lnTo>
                    <a:pt x="1988" y="588"/>
                  </a:lnTo>
                  <a:lnTo>
                    <a:pt x="1980" y="609"/>
                  </a:lnTo>
                  <a:lnTo>
                    <a:pt x="1974" y="633"/>
                  </a:lnTo>
                  <a:lnTo>
                    <a:pt x="1985" y="642"/>
                  </a:lnTo>
                  <a:lnTo>
                    <a:pt x="1995" y="652"/>
                  </a:lnTo>
                  <a:lnTo>
                    <a:pt x="2002" y="665"/>
                  </a:lnTo>
                  <a:lnTo>
                    <a:pt x="2006" y="680"/>
                  </a:lnTo>
                  <a:lnTo>
                    <a:pt x="2001" y="682"/>
                  </a:lnTo>
                  <a:lnTo>
                    <a:pt x="1999" y="684"/>
                  </a:lnTo>
                  <a:lnTo>
                    <a:pt x="1997" y="686"/>
                  </a:lnTo>
                  <a:lnTo>
                    <a:pt x="1997" y="686"/>
                  </a:lnTo>
                  <a:lnTo>
                    <a:pt x="1997" y="687"/>
                  </a:lnTo>
                  <a:lnTo>
                    <a:pt x="1995" y="689"/>
                  </a:lnTo>
                  <a:lnTo>
                    <a:pt x="1995" y="693"/>
                  </a:lnTo>
                  <a:lnTo>
                    <a:pt x="1994" y="694"/>
                  </a:lnTo>
                  <a:lnTo>
                    <a:pt x="1971" y="703"/>
                  </a:lnTo>
                  <a:lnTo>
                    <a:pt x="1968" y="724"/>
                  </a:lnTo>
                  <a:lnTo>
                    <a:pt x="1961" y="740"/>
                  </a:lnTo>
                  <a:lnTo>
                    <a:pt x="1954" y="752"/>
                  </a:lnTo>
                  <a:lnTo>
                    <a:pt x="1943" y="762"/>
                  </a:lnTo>
                  <a:lnTo>
                    <a:pt x="1934" y="773"/>
                  </a:lnTo>
                  <a:lnTo>
                    <a:pt x="1926" y="787"/>
                  </a:lnTo>
                  <a:lnTo>
                    <a:pt x="1920" y="787"/>
                  </a:lnTo>
                  <a:lnTo>
                    <a:pt x="1920" y="783"/>
                  </a:lnTo>
                  <a:lnTo>
                    <a:pt x="1906" y="764"/>
                  </a:lnTo>
                  <a:lnTo>
                    <a:pt x="1898" y="743"/>
                  </a:lnTo>
                  <a:lnTo>
                    <a:pt x="1892" y="720"/>
                  </a:lnTo>
                  <a:lnTo>
                    <a:pt x="1882" y="694"/>
                  </a:lnTo>
                  <a:lnTo>
                    <a:pt x="1868" y="701"/>
                  </a:lnTo>
                  <a:lnTo>
                    <a:pt x="1859" y="710"/>
                  </a:lnTo>
                  <a:lnTo>
                    <a:pt x="1849" y="717"/>
                  </a:lnTo>
                  <a:lnTo>
                    <a:pt x="1838" y="722"/>
                  </a:lnTo>
                  <a:lnTo>
                    <a:pt x="1821" y="726"/>
                  </a:lnTo>
                  <a:lnTo>
                    <a:pt x="1819" y="724"/>
                  </a:lnTo>
                  <a:lnTo>
                    <a:pt x="1817" y="724"/>
                  </a:lnTo>
                  <a:lnTo>
                    <a:pt x="1816" y="724"/>
                  </a:lnTo>
                  <a:lnTo>
                    <a:pt x="1814" y="722"/>
                  </a:lnTo>
                  <a:lnTo>
                    <a:pt x="1810" y="722"/>
                  </a:lnTo>
                  <a:lnTo>
                    <a:pt x="1809" y="701"/>
                  </a:lnTo>
                  <a:lnTo>
                    <a:pt x="1807" y="684"/>
                  </a:lnTo>
                  <a:lnTo>
                    <a:pt x="1803" y="670"/>
                  </a:lnTo>
                  <a:lnTo>
                    <a:pt x="1800" y="654"/>
                  </a:lnTo>
                  <a:lnTo>
                    <a:pt x="1798" y="633"/>
                  </a:lnTo>
                  <a:lnTo>
                    <a:pt x="1807" y="624"/>
                  </a:lnTo>
                  <a:lnTo>
                    <a:pt x="1810" y="616"/>
                  </a:lnTo>
                  <a:lnTo>
                    <a:pt x="1812" y="605"/>
                  </a:lnTo>
                  <a:lnTo>
                    <a:pt x="1817" y="591"/>
                  </a:lnTo>
                  <a:lnTo>
                    <a:pt x="1821" y="588"/>
                  </a:lnTo>
                  <a:lnTo>
                    <a:pt x="1826" y="583"/>
                  </a:lnTo>
                  <a:lnTo>
                    <a:pt x="1831" y="577"/>
                  </a:lnTo>
                  <a:lnTo>
                    <a:pt x="1837" y="572"/>
                  </a:lnTo>
                  <a:lnTo>
                    <a:pt x="1840" y="574"/>
                  </a:lnTo>
                  <a:lnTo>
                    <a:pt x="1842" y="576"/>
                  </a:lnTo>
                  <a:lnTo>
                    <a:pt x="1844" y="577"/>
                  </a:lnTo>
                  <a:lnTo>
                    <a:pt x="1845" y="579"/>
                  </a:lnTo>
                  <a:lnTo>
                    <a:pt x="1845" y="579"/>
                  </a:lnTo>
                  <a:lnTo>
                    <a:pt x="1849" y="576"/>
                  </a:lnTo>
                  <a:lnTo>
                    <a:pt x="1851" y="572"/>
                  </a:lnTo>
                  <a:lnTo>
                    <a:pt x="1852" y="569"/>
                  </a:lnTo>
                  <a:lnTo>
                    <a:pt x="1854" y="563"/>
                  </a:lnTo>
                  <a:lnTo>
                    <a:pt x="1856" y="560"/>
                  </a:lnTo>
                  <a:lnTo>
                    <a:pt x="1868" y="553"/>
                  </a:lnTo>
                  <a:lnTo>
                    <a:pt x="1878" y="549"/>
                  </a:lnTo>
                  <a:lnTo>
                    <a:pt x="1887" y="541"/>
                  </a:lnTo>
                  <a:lnTo>
                    <a:pt x="1884" y="539"/>
                  </a:lnTo>
                  <a:lnTo>
                    <a:pt x="1882" y="539"/>
                  </a:lnTo>
                  <a:lnTo>
                    <a:pt x="1880" y="539"/>
                  </a:lnTo>
                  <a:lnTo>
                    <a:pt x="1880" y="537"/>
                  </a:lnTo>
                  <a:lnTo>
                    <a:pt x="1880" y="537"/>
                  </a:lnTo>
                  <a:lnTo>
                    <a:pt x="1880" y="534"/>
                  </a:lnTo>
                  <a:lnTo>
                    <a:pt x="1878" y="530"/>
                  </a:lnTo>
                  <a:lnTo>
                    <a:pt x="1891" y="514"/>
                  </a:lnTo>
                  <a:lnTo>
                    <a:pt x="1903" y="495"/>
                  </a:lnTo>
                  <a:lnTo>
                    <a:pt x="1913" y="473"/>
                  </a:lnTo>
                  <a:lnTo>
                    <a:pt x="1924" y="450"/>
                  </a:lnTo>
                  <a:lnTo>
                    <a:pt x="1934" y="427"/>
                  </a:lnTo>
                  <a:lnTo>
                    <a:pt x="1947" y="406"/>
                  </a:lnTo>
                  <a:lnTo>
                    <a:pt x="1959" y="392"/>
                  </a:lnTo>
                  <a:lnTo>
                    <a:pt x="1974" y="384"/>
                  </a:lnTo>
                  <a:lnTo>
                    <a:pt x="1974" y="370"/>
                  </a:lnTo>
                  <a:lnTo>
                    <a:pt x="1990" y="370"/>
                  </a:lnTo>
                  <a:lnTo>
                    <a:pt x="1999" y="354"/>
                  </a:lnTo>
                  <a:lnTo>
                    <a:pt x="2013" y="343"/>
                  </a:lnTo>
                  <a:lnTo>
                    <a:pt x="2032" y="338"/>
                  </a:lnTo>
                  <a:lnTo>
                    <a:pt x="2034" y="340"/>
                  </a:lnTo>
                  <a:lnTo>
                    <a:pt x="2036" y="340"/>
                  </a:lnTo>
                  <a:lnTo>
                    <a:pt x="2036" y="340"/>
                  </a:lnTo>
                  <a:lnTo>
                    <a:pt x="2037" y="340"/>
                  </a:lnTo>
                  <a:lnTo>
                    <a:pt x="2041" y="342"/>
                  </a:lnTo>
                  <a:lnTo>
                    <a:pt x="2041" y="329"/>
                  </a:lnTo>
                  <a:lnTo>
                    <a:pt x="2046" y="329"/>
                  </a:lnTo>
                  <a:lnTo>
                    <a:pt x="2050" y="329"/>
                  </a:lnTo>
                  <a:lnTo>
                    <a:pt x="2053" y="329"/>
                  </a:lnTo>
                  <a:lnTo>
                    <a:pt x="2055" y="329"/>
                  </a:lnTo>
                  <a:lnTo>
                    <a:pt x="2057" y="331"/>
                  </a:lnTo>
                  <a:lnTo>
                    <a:pt x="2058" y="331"/>
                  </a:lnTo>
                  <a:lnTo>
                    <a:pt x="2064" y="335"/>
                  </a:lnTo>
                  <a:lnTo>
                    <a:pt x="2070" y="321"/>
                  </a:lnTo>
                  <a:lnTo>
                    <a:pt x="2081" y="312"/>
                  </a:lnTo>
                  <a:lnTo>
                    <a:pt x="2093" y="309"/>
                  </a:lnTo>
                  <a:lnTo>
                    <a:pt x="2109" y="305"/>
                  </a:lnTo>
                  <a:lnTo>
                    <a:pt x="2125" y="303"/>
                  </a:lnTo>
                  <a:lnTo>
                    <a:pt x="2132" y="310"/>
                  </a:lnTo>
                  <a:lnTo>
                    <a:pt x="2140" y="314"/>
                  </a:lnTo>
                  <a:lnTo>
                    <a:pt x="2147" y="315"/>
                  </a:lnTo>
                  <a:lnTo>
                    <a:pt x="2154" y="317"/>
                  </a:lnTo>
                  <a:lnTo>
                    <a:pt x="2160" y="324"/>
                  </a:lnTo>
                  <a:lnTo>
                    <a:pt x="2163" y="338"/>
                  </a:lnTo>
                  <a:lnTo>
                    <a:pt x="2161" y="340"/>
                  </a:lnTo>
                  <a:lnTo>
                    <a:pt x="2160" y="342"/>
                  </a:lnTo>
                  <a:lnTo>
                    <a:pt x="2158" y="342"/>
                  </a:lnTo>
                  <a:lnTo>
                    <a:pt x="2158" y="343"/>
                  </a:lnTo>
                  <a:lnTo>
                    <a:pt x="2156" y="345"/>
                  </a:lnTo>
                  <a:lnTo>
                    <a:pt x="2156" y="349"/>
                  </a:lnTo>
                  <a:lnTo>
                    <a:pt x="2158" y="352"/>
                  </a:lnTo>
                  <a:lnTo>
                    <a:pt x="2160" y="352"/>
                  </a:lnTo>
                  <a:lnTo>
                    <a:pt x="2161" y="354"/>
                  </a:lnTo>
                  <a:lnTo>
                    <a:pt x="2163" y="357"/>
                  </a:lnTo>
                  <a:lnTo>
                    <a:pt x="2175" y="352"/>
                  </a:lnTo>
                  <a:lnTo>
                    <a:pt x="2182" y="350"/>
                  </a:lnTo>
                  <a:lnTo>
                    <a:pt x="2187" y="350"/>
                  </a:lnTo>
                  <a:lnTo>
                    <a:pt x="2189" y="354"/>
                  </a:lnTo>
                  <a:lnTo>
                    <a:pt x="2191" y="359"/>
                  </a:lnTo>
                  <a:lnTo>
                    <a:pt x="2196" y="364"/>
                  </a:lnTo>
                  <a:lnTo>
                    <a:pt x="2201" y="370"/>
                  </a:lnTo>
                  <a:lnTo>
                    <a:pt x="2233" y="373"/>
                  </a:lnTo>
                  <a:lnTo>
                    <a:pt x="2245" y="380"/>
                  </a:lnTo>
                  <a:lnTo>
                    <a:pt x="2259" y="391"/>
                  </a:lnTo>
                  <a:lnTo>
                    <a:pt x="2273" y="405"/>
                  </a:lnTo>
                  <a:lnTo>
                    <a:pt x="2285" y="420"/>
                  </a:lnTo>
                  <a:lnTo>
                    <a:pt x="2296" y="436"/>
                  </a:lnTo>
                  <a:lnTo>
                    <a:pt x="2299" y="452"/>
                  </a:lnTo>
                  <a:lnTo>
                    <a:pt x="2297" y="467"/>
                  </a:lnTo>
                  <a:lnTo>
                    <a:pt x="2285" y="480"/>
                  </a:lnTo>
                  <a:lnTo>
                    <a:pt x="2269" y="488"/>
                  </a:lnTo>
                  <a:lnTo>
                    <a:pt x="2252" y="488"/>
                  </a:lnTo>
                  <a:lnTo>
                    <a:pt x="2236" y="481"/>
                  </a:lnTo>
                  <a:lnTo>
                    <a:pt x="2222" y="474"/>
                  </a:lnTo>
                  <a:lnTo>
                    <a:pt x="2208" y="469"/>
                  </a:lnTo>
                  <a:lnTo>
                    <a:pt x="2210" y="481"/>
                  </a:lnTo>
                  <a:lnTo>
                    <a:pt x="2212" y="497"/>
                  </a:lnTo>
                  <a:lnTo>
                    <a:pt x="2214" y="514"/>
                  </a:lnTo>
                  <a:lnTo>
                    <a:pt x="2217" y="528"/>
                  </a:lnTo>
                  <a:lnTo>
                    <a:pt x="2221" y="537"/>
                  </a:lnTo>
                  <a:lnTo>
                    <a:pt x="2224" y="542"/>
                  </a:lnTo>
                  <a:lnTo>
                    <a:pt x="2229" y="544"/>
                  </a:lnTo>
                  <a:lnTo>
                    <a:pt x="2233" y="548"/>
                  </a:lnTo>
                  <a:lnTo>
                    <a:pt x="2240" y="549"/>
                  </a:lnTo>
                  <a:lnTo>
                    <a:pt x="2238" y="537"/>
                  </a:lnTo>
                  <a:lnTo>
                    <a:pt x="2236" y="528"/>
                  </a:lnTo>
                  <a:lnTo>
                    <a:pt x="2236" y="518"/>
                  </a:lnTo>
                  <a:lnTo>
                    <a:pt x="2240" y="518"/>
                  </a:lnTo>
                  <a:lnTo>
                    <a:pt x="2240" y="514"/>
                  </a:lnTo>
                  <a:lnTo>
                    <a:pt x="2252" y="521"/>
                  </a:lnTo>
                  <a:lnTo>
                    <a:pt x="2264" y="528"/>
                  </a:lnTo>
                  <a:lnTo>
                    <a:pt x="2278" y="534"/>
                  </a:lnTo>
                  <a:lnTo>
                    <a:pt x="2280" y="530"/>
                  </a:lnTo>
                  <a:lnTo>
                    <a:pt x="2282" y="527"/>
                  </a:lnTo>
                  <a:lnTo>
                    <a:pt x="2283" y="525"/>
                  </a:lnTo>
                  <a:lnTo>
                    <a:pt x="2285" y="520"/>
                  </a:lnTo>
                  <a:lnTo>
                    <a:pt x="2285" y="514"/>
                  </a:lnTo>
                  <a:lnTo>
                    <a:pt x="2283" y="513"/>
                  </a:lnTo>
                  <a:lnTo>
                    <a:pt x="2282" y="511"/>
                  </a:lnTo>
                  <a:lnTo>
                    <a:pt x="2280" y="509"/>
                  </a:lnTo>
                  <a:lnTo>
                    <a:pt x="2280" y="507"/>
                  </a:lnTo>
                  <a:lnTo>
                    <a:pt x="2280" y="504"/>
                  </a:lnTo>
                  <a:lnTo>
                    <a:pt x="2278" y="499"/>
                  </a:lnTo>
                  <a:lnTo>
                    <a:pt x="2294" y="492"/>
                  </a:lnTo>
                  <a:lnTo>
                    <a:pt x="2304" y="481"/>
                  </a:lnTo>
                  <a:lnTo>
                    <a:pt x="2313" y="469"/>
                  </a:lnTo>
                  <a:lnTo>
                    <a:pt x="2318" y="471"/>
                  </a:lnTo>
                  <a:lnTo>
                    <a:pt x="2325" y="473"/>
                  </a:lnTo>
                  <a:lnTo>
                    <a:pt x="2332" y="474"/>
                  </a:lnTo>
                  <a:lnTo>
                    <a:pt x="2339" y="476"/>
                  </a:lnTo>
                  <a:lnTo>
                    <a:pt x="2336" y="438"/>
                  </a:lnTo>
                  <a:lnTo>
                    <a:pt x="2329" y="396"/>
                  </a:lnTo>
                  <a:lnTo>
                    <a:pt x="2358" y="396"/>
                  </a:lnTo>
                  <a:lnTo>
                    <a:pt x="2365" y="403"/>
                  </a:lnTo>
                  <a:lnTo>
                    <a:pt x="2372" y="413"/>
                  </a:lnTo>
                  <a:lnTo>
                    <a:pt x="2378" y="422"/>
                  </a:lnTo>
                  <a:lnTo>
                    <a:pt x="2378" y="431"/>
                  </a:lnTo>
                  <a:lnTo>
                    <a:pt x="2374" y="432"/>
                  </a:lnTo>
                  <a:lnTo>
                    <a:pt x="2372" y="432"/>
                  </a:lnTo>
                  <a:lnTo>
                    <a:pt x="2369" y="434"/>
                  </a:lnTo>
                  <a:lnTo>
                    <a:pt x="2362" y="434"/>
                  </a:lnTo>
                  <a:lnTo>
                    <a:pt x="2362" y="453"/>
                  </a:lnTo>
                  <a:lnTo>
                    <a:pt x="2367" y="455"/>
                  </a:lnTo>
                  <a:lnTo>
                    <a:pt x="2369" y="457"/>
                  </a:lnTo>
                  <a:lnTo>
                    <a:pt x="2372" y="459"/>
                  </a:lnTo>
                  <a:lnTo>
                    <a:pt x="2376" y="460"/>
                  </a:lnTo>
                  <a:lnTo>
                    <a:pt x="2381" y="460"/>
                  </a:lnTo>
                  <a:lnTo>
                    <a:pt x="2383" y="460"/>
                  </a:lnTo>
                  <a:lnTo>
                    <a:pt x="2385" y="459"/>
                  </a:lnTo>
                  <a:lnTo>
                    <a:pt x="2385" y="459"/>
                  </a:lnTo>
                  <a:lnTo>
                    <a:pt x="2386" y="459"/>
                  </a:lnTo>
                  <a:lnTo>
                    <a:pt x="2390" y="457"/>
                  </a:lnTo>
                  <a:lnTo>
                    <a:pt x="2392" y="452"/>
                  </a:lnTo>
                  <a:lnTo>
                    <a:pt x="2392" y="448"/>
                  </a:lnTo>
                  <a:lnTo>
                    <a:pt x="2392" y="443"/>
                  </a:lnTo>
                  <a:lnTo>
                    <a:pt x="2392" y="439"/>
                  </a:lnTo>
                  <a:lnTo>
                    <a:pt x="2390" y="434"/>
                  </a:lnTo>
                  <a:lnTo>
                    <a:pt x="2402" y="418"/>
                  </a:lnTo>
                  <a:lnTo>
                    <a:pt x="2416" y="405"/>
                  </a:lnTo>
                  <a:lnTo>
                    <a:pt x="2428" y="389"/>
                  </a:lnTo>
                  <a:lnTo>
                    <a:pt x="2434" y="387"/>
                  </a:lnTo>
                  <a:lnTo>
                    <a:pt x="2439" y="387"/>
                  </a:lnTo>
                  <a:lnTo>
                    <a:pt x="2441" y="385"/>
                  </a:lnTo>
                  <a:lnTo>
                    <a:pt x="2444" y="387"/>
                  </a:lnTo>
                  <a:lnTo>
                    <a:pt x="2448" y="389"/>
                  </a:lnTo>
                  <a:lnTo>
                    <a:pt x="2449" y="392"/>
                  </a:lnTo>
                  <a:lnTo>
                    <a:pt x="2451" y="396"/>
                  </a:lnTo>
                  <a:lnTo>
                    <a:pt x="2453" y="398"/>
                  </a:lnTo>
                  <a:lnTo>
                    <a:pt x="2454" y="401"/>
                  </a:lnTo>
                  <a:lnTo>
                    <a:pt x="2458" y="403"/>
                  </a:lnTo>
                  <a:lnTo>
                    <a:pt x="2458" y="399"/>
                  </a:lnTo>
                  <a:lnTo>
                    <a:pt x="2461" y="396"/>
                  </a:lnTo>
                  <a:lnTo>
                    <a:pt x="2463" y="392"/>
                  </a:lnTo>
                  <a:lnTo>
                    <a:pt x="2465" y="389"/>
                  </a:lnTo>
                  <a:lnTo>
                    <a:pt x="2465" y="384"/>
                  </a:lnTo>
                  <a:lnTo>
                    <a:pt x="2467" y="377"/>
                  </a:lnTo>
                  <a:lnTo>
                    <a:pt x="2482" y="377"/>
                  </a:lnTo>
                  <a:lnTo>
                    <a:pt x="2496" y="380"/>
                  </a:lnTo>
                  <a:lnTo>
                    <a:pt x="2509" y="384"/>
                  </a:lnTo>
                  <a:lnTo>
                    <a:pt x="2500" y="391"/>
                  </a:lnTo>
                  <a:lnTo>
                    <a:pt x="2491" y="396"/>
                  </a:lnTo>
                  <a:lnTo>
                    <a:pt x="2484" y="401"/>
                  </a:lnTo>
                  <a:lnTo>
                    <a:pt x="2477" y="411"/>
                  </a:lnTo>
                  <a:lnTo>
                    <a:pt x="2486" y="411"/>
                  </a:lnTo>
                  <a:lnTo>
                    <a:pt x="2491" y="406"/>
                  </a:lnTo>
                  <a:lnTo>
                    <a:pt x="2503" y="401"/>
                  </a:lnTo>
                  <a:lnTo>
                    <a:pt x="2516" y="396"/>
                  </a:lnTo>
                  <a:lnTo>
                    <a:pt x="2526" y="392"/>
                  </a:lnTo>
                  <a:lnTo>
                    <a:pt x="2537" y="389"/>
                  </a:lnTo>
                  <a:lnTo>
                    <a:pt x="2540" y="389"/>
                  </a:lnTo>
                  <a:lnTo>
                    <a:pt x="2542" y="391"/>
                  </a:lnTo>
                  <a:lnTo>
                    <a:pt x="2545" y="394"/>
                  </a:lnTo>
                  <a:lnTo>
                    <a:pt x="2547" y="396"/>
                  </a:lnTo>
                  <a:lnTo>
                    <a:pt x="2549" y="398"/>
                  </a:lnTo>
                  <a:lnTo>
                    <a:pt x="2552" y="398"/>
                  </a:lnTo>
                  <a:lnTo>
                    <a:pt x="2559" y="399"/>
                  </a:lnTo>
                  <a:lnTo>
                    <a:pt x="2561" y="396"/>
                  </a:lnTo>
                  <a:lnTo>
                    <a:pt x="2563" y="392"/>
                  </a:lnTo>
                  <a:lnTo>
                    <a:pt x="2564" y="391"/>
                  </a:lnTo>
                  <a:lnTo>
                    <a:pt x="2564" y="387"/>
                  </a:lnTo>
                  <a:lnTo>
                    <a:pt x="2566" y="382"/>
                  </a:lnTo>
                  <a:lnTo>
                    <a:pt x="2566" y="377"/>
                  </a:lnTo>
                  <a:lnTo>
                    <a:pt x="2563" y="373"/>
                  </a:lnTo>
                  <a:lnTo>
                    <a:pt x="2561" y="370"/>
                  </a:lnTo>
                  <a:lnTo>
                    <a:pt x="2559" y="366"/>
                  </a:lnTo>
                  <a:lnTo>
                    <a:pt x="2559" y="361"/>
                  </a:lnTo>
                  <a:lnTo>
                    <a:pt x="2559" y="354"/>
                  </a:lnTo>
                  <a:lnTo>
                    <a:pt x="2564" y="350"/>
                  </a:lnTo>
                  <a:lnTo>
                    <a:pt x="2568" y="347"/>
                  </a:lnTo>
                  <a:lnTo>
                    <a:pt x="2571" y="345"/>
                  </a:lnTo>
                  <a:lnTo>
                    <a:pt x="2578" y="342"/>
                  </a:lnTo>
                  <a:lnTo>
                    <a:pt x="2582" y="343"/>
                  </a:lnTo>
                  <a:lnTo>
                    <a:pt x="2587" y="345"/>
                  </a:lnTo>
                  <a:lnTo>
                    <a:pt x="2594" y="345"/>
                  </a:lnTo>
                  <a:lnTo>
                    <a:pt x="2601" y="345"/>
                  </a:lnTo>
                  <a:lnTo>
                    <a:pt x="2610" y="356"/>
                  </a:lnTo>
                  <a:lnTo>
                    <a:pt x="2622" y="368"/>
                  </a:lnTo>
                  <a:lnTo>
                    <a:pt x="2640" y="380"/>
                  </a:lnTo>
                  <a:lnTo>
                    <a:pt x="2655" y="392"/>
                  </a:lnTo>
                  <a:lnTo>
                    <a:pt x="2669" y="399"/>
                  </a:lnTo>
                  <a:lnTo>
                    <a:pt x="2678" y="403"/>
                  </a:lnTo>
                  <a:lnTo>
                    <a:pt x="2680" y="401"/>
                  </a:lnTo>
                  <a:lnTo>
                    <a:pt x="2680" y="401"/>
                  </a:lnTo>
                  <a:lnTo>
                    <a:pt x="2680" y="399"/>
                  </a:lnTo>
                  <a:lnTo>
                    <a:pt x="2680" y="399"/>
                  </a:lnTo>
                  <a:lnTo>
                    <a:pt x="2681" y="396"/>
                  </a:lnTo>
                  <a:lnTo>
                    <a:pt x="2676" y="391"/>
                  </a:lnTo>
                  <a:lnTo>
                    <a:pt x="2673" y="387"/>
                  </a:lnTo>
                  <a:lnTo>
                    <a:pt x="2671" y="382"/>
                  </a:lnTo>
                  <a:lnTo>
                    <a:pt x="2667" y="377"/>
                  </a:lnTo>
                  <a:lnTo>
                    <a:pt x="2666" y="370"/>
                  </a:lnTo>
                  <a:lnTo>
                    <a:pt x="2650" y="370"/>
                  </a:lnTo>
                  <a:lnTo>
                    <a:pt x="2652" y="349"/>
                  </a:lnTo>
                  <a:lnTo>
                    <a:pt x="2648" y="333"/>
                  </a:lnTo>
                  <a:lnTo>
                    <a:pt x="2646" y="319"/>
                  </a:lnTo>
                  <a:lnTo>
                    <a:pt x="2643" y="300"/>
                  </a:lnTo>
                  <a:lnTo>
                    <a:pt x="2653" y="293"/>
                  </a:lnTo>
                  <a:lnTo>
                    <a:pt x="2660" y="284"/>
                  </a:lnTo>
                  <a:lnTo>
                    <a:pt x="2664" y="274"/>
                  </a:lnTo>
                  <a:lnTo>
                    <a:pt x="2667" y="261"/>
                  </a:lnTo>
                  <a:lnTo>
                    <a:pt x="2671" y="251"/>
                  </a:lnTo>
                  <a:lnTo>
                    <a:pt x="2676" y="240"/>
                  </a:lnTo>
                  <a:lnTo>
                    <a:pt x="2683" y="232"/>
                  </a:lnTo>
                  <a:lnTo>
                    <a:pt x="2692" y="226"/>
                  </a:lnTo>
                  <a:lnTo>
                    <a:pt x="2708" y="225"/>
                  </a:lnTo>
                  <a:lnTo>
                    <a:pt x="2727" y="226"/>
                  </a:lnTo>
                  <a:lnTo>
                    <a:pt x="2732" y="235"/>
                  </a:lnTo>
                  <a:lnTo>
                    <a:pt x="2739" y="242"/>
                  </a:lnTo>
                  <a:lnTo>
                    <a:pt x="2737" y="256"/>
                  </a:lnTo>
                  <a:lnTo>
                    <a:pt x="2734" y="270"/>
                  </a:lnTo>
                  <a:lnTo>
                    <a:pt x="2730" y="282"/>
                  </a:lnTo>
                  <a:lnTo>
                    <a:pt x="2729" y="293"/>
                  </a:lnTo>
                  <a:lnTo>
                    <a:pt x="2727" y="300"/>
                  </a:lnTo>
                  <a:lnTo>
                    <a:pt x="2730" y="309"/>
                  </a:lnTo>
                  <a:lnTo>
                    <a:pt x="2736" y="321"/>
                  </a:lnTo>
                  <a:lnTo>
                    <a:pt x="2739" y="335"/>
                  </a:lnTo>
                  <a:lnTo>
                    <a:pt x="2742" y="345"/>
                  </a:lnTo>
                  <a:lnTo>
                    <a:pt x="2742" y="357"/>
                  </a:lnTo>
                  <a:lnTo>
                    <a:pt x="2739" y="368"/>
                  </a:lnTo>
                  <a:lnTo>
                    <a:pt x="2736" y="377"/>
                  </a:lnTo>
                  <a:lnTo>
                    <a:pt x="2736" y="384"/>
                  </a:lnTo>
                  <a:lnTo>
                    <a:pt x="2737" y="389"/>
                  </a:lnTo>
                  <a:lnTo>
                    <a:pt x="2739" y="392"/>
                  </a:lnTo>
                  <a:lnTo>
                    <a:pt x="2742" y="396"/>
                  </a:lnTo>
                  <a:lnTo>
                    <a:pt x="2746" y="399"/>
                  </a:lnTo>
                  <a:lnTo>
                    <a:pt x="2748" y="405"/>
                  </a:lnTo>
                  <a:lnTo>
                    <a:pt x="2751" y="411"/>
                  </a:lnTo>
                  <a:lnTo>
                    <a:pt x="2746" y="422"/>
                  </a:lnTo>
                  <a:lnTo>
                    <a:pt x="2742" y="434"/>
                  </a:lnTo>
                  <a:lnTo>
                    <a:pt x="2742" y="450"/>
                  </a:lnTo>
                  <a:lnTo>
                    <a:pt x="2737" y="453"/>
                  </a:lnTo>
                  <a:lnTo>
                    <a:pt x="2734" y="457"/>
                  </a:lnTo>
                  <a:lnTo>
                    <a:pt x="2729" y="459"/>
                  </a:lnTo>
                  <a:lnTo>
                    <a:pt x="2723" y="462"/>
                  </a:lnTo>
                  <a:lnTo>
                    <a:pt x="2716" y="464"/>
                  </a:lnTo>
                  <a:lnTo>
                    <a:pt x="2716" y="469"/>
                  </a:lnTo>
                  <a:lnTo>
                    <a:pt x="2736" y="469"/>
                  </a:lnTo>
                  <a:lnTo>
                    <a:pt x="2737" y="467"/>
                  </a:lnTo>
                  <a:lnTo>
                    <a:pt x="2737" y="467"/>
                  </a:lnTo>
                  <a:lnTo>
                    <a:pt x="2739" y="466"/>
                  </a:lnTo>
                  <a:lnTo>
                    <a:pt x="2739" y="466"/>
                  </a:lnTo>
                  <a:lnTo>
                    <a:pt x="2742" y="464"/>
                  </a:lnTo>
                  <a:lnTo>
                    <a:pt x="2749" y="452"/>
                  </a:lnTo>
                  <a:lnTo>
                    <a:pt x="2756" y="438"/>
                  </a:lnTo>
                  <a:lnTo>
                    <a:pt x="2762" y="427"/>
                  </a:lnTo>
                  <a:lnTo>
                    <a:pt x="2765" y="410"/>
                  </a:lnTo>
                  <a:lnTo>
                    <a:pt x="2762" y="394"/>
                  </a:lnTo>
                  <a:lnTo>
                    <a:pt x="2760" y="378"/>
                  </a:lnTo>
                  <a:lnTo>
                    <a:pt x="2758" y="364"/>
                  </a:lnTo>
                  <a:lnTo>
                    <a:pt x="2777" y="364"/>
                  </a:lnTo>
                  <a:lnTo>
                    <a:pt x="2795" y="364"/>
                  </a:lnTo>
                  <a:lnTo>
                    <a:pt x="2812" y="370"/>
                  </a:lnTo>
                  <a:lnTo>
                    <a:pt x="2812" y="364"/>
                  </a:lnTo>
                  <a:lnTo>
                    <a:pt x="2795" y="357"/>
                  </a:lnTo>
                  <a:lnTo>
                    <a:pt x="2774" y="349"/>
                  </a:lnTo>
                  <a:lnTo>
                    <a:pt x="2755" y="342"/>
                  </a:lnTo>
                  <a:lnTo>
                    <a:pt x="2751" y="324"/>
                  </a:lnTo>
                  <a:lnTo>
                    <a:pt x="2746" y="312"/>
                  </a:lnTo>
                  <a:lnTo>
                    <a:pt x="2741" y="302"/>
                  </a:lnTo>
                  <a:lnTo>
                    <a:pt x="2736" y="288"/>
                  </a:lnTo>
                  <a:lnTo>
                    <a:pt x="2758" y="268"/>
                  </a:lnTo>
                  <a:lnTo>
                    <a:pt x="2758" y="235"/>
                  </a:lnTo>
                  <a:lnTo>
                    <a:pt x="2762" y="235"/>
                  </a:lnTo>
                  <a:lnTo>
                    <a:pt x="2765" y="235"/>
                  </a:lnTo>
                  <a:lnTo>
                    <a:pt x="2767" y="235"/>
                  </a:lnTo>
                  <a:lnTo>
                    <a:pt x="2767" y="237"/>
                  </a:lnTo>
                  <a:lnTo>
                    <a:pt x="2770" y="239"/>
                  </a:lnTo>
                  <a:lnTo>
                    <a:pt x="2774" y="249"/>
                  </a:lnTo>
                  <a:lnTo>
                    <a:pt x="2777" y="260"/>
                  </a:lnTo>
                  <a:lnTo>
                    <a:pt x="2784" y="268"/>
                  </a:lnTo>
                  <a:lnTo>
                    <a:pt x="2797" y="261"/>
                  </a:lnTo>
                  <a:lnTo>
                    <a:pt x="2812" y="258"/>
                  </a:lnTo>
                  <a:lnTo>
                    <a:pt x="2832" y="258"/>
                  </a:lnTo>
                  <a:lnTo>
                    <a:pt x="2842" y="272"/>
                  </a:lnTo>
                  <a:lnTo>
                    <a:pt x="2858" y="286"/>
                  </a:lnTo>
                  <a:lnTo>
                    <a:pt x="2873" y="296"/>
                  </a:lnTo>
                  <a:lnTo>
                    <a:pt x="2873" y="288"/>
                  </a:lnTo>
                  <a:lnTo>
                    <a:pt x="2861" y="275"/>
                  </a:lnTo>
                  <a:lnTo>
                    <a:pt x="2852" y="260"/>
                  </a:lnTo>
                  <a:lnTo>
                    <a:pt x="2847" y="240"/>
                  </a:lnTo>
                  <a:lnTo>
                    <a:pt x="2842" y="221"/>
                  </a:lnTo>
                  <a:lnTo>
                    <a:pt x="2838" y="200"/>
                  </a:lnTo>
                  <a:lnTo>
                    <a:pt x="2861" y="193"/>
                  </a:lnTo>
                  <a:lnTo>
                    <a:pt x="2886" y="188"/>
                  </a:lnTo>
                  <a:lnTo>
                    <a:pt x="2893" y="204"/>
                  </a:lnTo>
                  <a:lnTo>
                    <a:pt x="2896" y="204"/>
                  </a:lnTo>
                  <a:lnTo>
                    <a:pt x="2900" y="188"/>
                  </a:lnTo>
                  <a:lnTo>
                    <a:pt x="2903" y="171"/>
                  </a:lnTo>
                  <a:lnTo>
                    <a:pt x="2908" y="153"/>
                  </a:lnTo>
                  <a:lnTo>
                    <a:pt x="2924" y="144"/>
                  </a:lnTo>
                  <a:lnTo>
                    <a:pt x="2936" y="134"/>
                  </a:lnTo>
                  <a:lnTo>
                    <a:pt x="2950" y="123"/>
                  </a:lnTo>
                  <a:lnTo>
                    <a:pt x="2964" y="117"/>
                  </a:lnTo>
                  <a:lnTo>
                    <a:pt x="2980" y="111"/>
                  </a:lnTo>
                  <a:lnTo>
                    <a:pt x="3001" y="111"/>
                  </a:lnTo>
                  <a:lnTo>
                    <a:pt x="3003" y="104"/>
                  </a:lnTo>
                  <a:lnTo>
                    <a:pt x="3006" y="99"/>
                  </a:lnTo>
                  <a:lnTo>
                    <a:pt x="3008" y="94"/>
                  </a:lnTo>
                  <a:lnTo>
                    <a:pt x="3011" y="89"/>
                  </a:lnTo>
                  <a:lnTo>
                    <a:pt x="3022" y="89"/>
                  </a:lnTo>
                  <a:lnTo>
                    <a:pt x="3036" y="89"/>
                  </a:lnTo>
                  <a:lnTo>
                    <a:pt x="3050" y="89"/>
                  </a:lnTo>
                  <a:lnTo>
                    <a:pt x="3060" y="89"/>
                  </a:lnTo>
                  <a:lnTo>
                    <a:pt x="3065" y="89"/>
                  </a:lnTo>
                  <a:lnTo>
                    <a:pt x="3072" y="83"/>
                  </a:lnTo>
                  <a:lnTo>
                    <a:pt x="3079" y="78"/>
                  </a:lnTo>
                  <a:lnTo>
                    <a:pt x="3086" y="71"/>
                  </a:lnTo>
                  <a:lnTo>
                    <a:pt x="3092" y="66"/>
                  </a:lnTo>
                  <a:lnTo>
                    <a:pt x="3097" y="68"/>
                  </a:lnTo>
                  <a:lnTo>
                    <a:pt x="3100" y="68"/>
                  </a:lnTo>
                  <a:lnTo>
                    <a:pt x="3106" y="69"/>
                  </a:lnTo>
                  <a:lnTo>
                    <a:pt x="3111" y="69"/>
                  </a:lnTo>
                  <a:lnTo>
                    <a:pt x="3111" y="50"/>
                  </a:lnTo>
                  <a:lnTo>
                    <a:pt x="3126" y="43"/>
                  </a:lnTo>
                  <a:lnTo>
                    <a:pt x="3139" y="36"/>
                  </a:lnTo>
                  <a:lnTo>
                    <a:pt x="3151" y="27"/>
                  </a:lnTo>
                  <a:lnTo>
                    <a:pt x="3161" y="17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chemeClr val="accent1"/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2" name="CustomShape 5"/>
            <p:cNvSpPr/>
            <p:nvPr/>
          </p:nvSpPr>
          <p:spPr>
            <a:xfrm>
              <a:off x="3085920" y="1113480"/>
              <a:ext cx="2541960" cy="867960"/>
            </a:xfrm>
            <a:custGeom>
              <a:avLst/>
              <a:gdLst/>
              <a:ahLst/>
              <a:rect l="l" t="t" r="r" b="b"/>
              <a:pathLst>
                <a:path w="2868" h="976">
                  <a:moveTo>
                    <a:pt x="7" y="243"/>
                  </a:moveTo>
                  <a:lnTo>
                    <a:pt x="25" y="248"/>
                  </a:lnTo>
                  <a:lnTo>
                    <a:pt x="37" y="257"/>
                  </a:lnTo>
                  <a:lnTo>
                    <a:pt x="47" y="265"/>
                  </a:lnTo>
                  <a:lnTo>
                    <a:pt x="58" y="276"/>
                  </a:lnTo>
                  <a:lnTo>
                    <a:pt x="68" y="284"/>
                  </a:lnTo>
                  <a:lnTo>
                    <a:pt x="68" y="281"/>
                  </a:lnTo>
                  <a:lnTo>
                    <a:pt x="74" y="281"/>
                  </a:lnTo>
                  <a:lnTo>
                    <a:pt x="74" y="284"/>
                  </a:lnTo>
                  <a:lnTo>
                    <a:pt x="75" y="288"/>
                  </a:lnTo>
                  <a:lnTo>
                    <a:pt x="79" y="293"/>
                  </a:lnTo>
                  <a:lnTo>
                    <a:pt x="81" y="300"/>
                  </a:lnTo>
                  <a:lnTo>
                    <a:pt x="74" y="300"/>
                  </a:lnTo>
                  <a:lnTo>
                    <a:pt x="70" y="300"/>
                  </a:lnTo>
                  <a:lnTo>
                    <a:pt x="70" y="302"/>
                  </a:lnTo>
                  <a:lnTo>
                    <a:pt x="68" y="302"/>
                  </a:lnTo>
                  <a:lnTo>
                    <a:pt x="65" y="302"/>
                  </a:lnTo>
                  <a:lnTo>
                    <a:pt x="61" y="304"/>
                  </a:lnTo>
                  <a:lnTo>
                    <a:pt x="47" y="293"/>
                  </a:lnTo>
                  <a:lnTo>
                    <a:pt x="33" y="288"/>
                  </a:lnTo>
                  <a:lnTo>
                    <a:pt x="16" y="284"/>
                  </a:lnTo>
                  <a:lnTo>
                    <a:pt x="0" y="276"/>
                  </a:lnTo>
                  <a:lnTo>
                    <a:pt x="6" y="271"/>
                  </a:lnTo>
                  <a:lnTo>
                    <a:pt x="7" y="265"/>
                  </a:lnTo>
                  <a:lnTo>
                    <a:pt x="6" y="260"/>
                  </a:lnTo>
                  <a:lnTo>
                    <a:pt x="6" y="253"/>
                  </a:lnTo>
                  <a:lnTo>
                    <a:pt x="7" y="243"/>
                  </a:lnTo>
                  <a:close/>
                  <a:moveTo>
                    <a:pt x="1222" y="236"/>
                  </a:moveTo>
                  <a:lnTo>
                    <a:pt x="1226" y="236"/>
                  </a:lnTo>
                  <a:lnTo>
                    <a:pt x="1229" y="237"/>
                  </a:lnTo>
                  <a:lnTo>
                    <a:pt x="1231" y="239"/>
                  </a:lnTo>
                  <a:lnTo>
                    <a:pt x="1233" y="241"/>
                  </a:lnTo>
                  <a:lnTo>
                    <a:pt x="1234" y="243"/>
                  </a:lnTo>
                  <a:lnTo>
                    <a:pt x="1234" y="244"/>
                  </a:lnTo>
                  <a:lnTo>
                    <a:pt x="1234" y="246"/>
                  </a:lnTo>
                  <a:lnTo>
                    <a:pt x="1236" y="250"/>
                  </a:lnTo>
                  <a:lnTo>
                    <a:pt x="1229" y="250"/>
                  </a:lnTo>
                  <a:lnTo>
                    <a:pt x="1226" y="251"/>
                  </a:lnTo>
                  <a:lnTo>
                    <a:pt x="1222" y="251"/>
                  </a:lnTo>
                  <a:lnTo>
                    <a:pt x="1219" y="253"/>
                  </a:lnTo>
                  <a:lnTo>
                    <a:pt x="1213" y="253"/>
                  </a:lnTo>
                  <a:lnTo>
                    <a:pt x="1213" y="250"/>
                  </a:lnTo>
                  <a:lnTo>
                    <a:pt x="1210" y="250"/>
                  </a:lnTo>
                  <a:lnTo>
                    <a:pt x="1210" y="237"/>
                  </a:lnTo>
                  <a:lnTo>
                    <a:pt x="1215" y="237"/>
                  </a:lnTo>
                  <a:lnTo>
                    <a:pt x="1220" y="236"/>
                  </a:lnTo>
                  <a:lnTo>
                    <a:pt x="1222" y="236"/>
                  </a:lnTo>
                  <a:close/>
                  <a:moveTo>
                    <a:pt x="61" y="227"/>
                  </a:moveTo>
                  <a:lnTo>
                    <a:pt x="77" y="227"/>
                  </a:lnTo>
                  <a:lnTo>
                    <a:pt x="77" y="230"/>
                  </a:lnTo>
                  <a:lnTo>
                    <a:pt x="74" y="230"/>
                  </a:lnTo>
                  <a:lnTo>
                    <a:pt x="70" y="230"/>
                  </a:lnTo>
                  <a:lnTo>
                    <a:pt x="68" y="232"/>
                  </a:lnTo>
                  <a:lnTo>
                    <a:pt x="67" y="232"/>
                  </a:lnTo>
                  <a:lnTo>
                    <a:pt x="67" y="232"/>
                  </a:lnTo>
                  <a:lnTo>
                    <a:pt x="65" y="232"/>
                  </a:lnTo>
                  <a:lnTo>
                    <a:pt x="63" y="230"/>
                  </a:lnTo>
                  <a:lnTo>
                    <a:pt x="61" y="227"/>
                  </a:lnTo>
                  <a:close/>
                  <a:moveTo>
                    <a:pt x="1716" y="202"/>
                  </a:moveTo>
                  <a:lnTo>
                    <a:pt x="1728" y="202"/>
                  </a:lnTo>
                  <a:lnTo>
                    <a:pt x="1732" y="216"/>
                  </a:lnTo>
                  <a:lnTo>
                    <a:pt x="1735" y="225"/>
                  </a:lnTo>
                  <a:lnTo>
                    <a:pt x="1742" y="229"/>
                  </a:lnTo>
                  <a:lnTo>
                    <a:pt x="1754" y="234"/>
                  </a:lnTo>
                  <a:lnTo>
                    <a:pt x="1749" y="255"/>
                  </a:lnTo>
                  <a:lnTo>
                    <a:pt x="1742" y="276"/>
                  </a:lnTo>
                  <a:lnTo>
                    <a:pt x="1732" y="291"/>
                  </a:lnTo>
                  <a:lnTo>
                    <a:pt x="1732" y="272"/>
                  </a:lnTo>
                  <a:lnTo>
                    <a:pt x="1709" y="272"/>
                  </a:lnTo>
                  <a:lnTo>
                    <a:pt x="1711" y="250"/>
                  </a:lnTo>
                  <a:lnTo>
                    <a:pt x="1713" y="229"/>
                  </a:lnTo>
                  <a:lnTo>
                    <a:pt x="1716" y="202"/>
                  </a:lnTo>
                  <a:close/>
                  <a:moveTo>
                    <a:pt x="2819" y="157"/>
                  </a:moveTo>
                  <a:lnTo>
                    <a:pt x="2823" y="157"/>
                  </a:lnTo>
                  <a:lnTo>
                    <a:pt x="2823" y="161"/>
                  </a:lnTo>
                  <a:lnTo>
                    <a:pt x="2824" y="166"/>
                  </a:lnTo>
                  <a:lnTo>
                    <a:pt x="2826" y="168"/>
                  </a:lnTo>
                  <a:lnTo>
                    <a:pt x="2828" y="171"/>
                  </a:lnTo>
                  <a:lnTo>
                    <a:pt x="2830" y="173"/>
                  </a:lnTo>
                  <a:lnTo>
                    <a:pt x="2833" y="176"/>
                  </a:lnTo>
                  <a:lnTo>
                    <a:pt x="2837" y="173"/>
                  </a:lnTo>
                  <a:lnTo>
                    <a:pt x="2838" y="169"/>
                  </a:lnTo>
                  <a:lnTo>
                    <a:pt x="2840" y="168"/>
                  </a:lnTo>
                  <a:lnTo>
                    <a:pt x="2844" y="168"/>
                  </a:lnTo>
                  <a:lnTo>
                    <a:pt x="2849" y="166"/>
                  </a:lnTo>
                  <a:lnTo>
                    <a:pt x="2852" y="176"/>
                  </a:lnTo>
                  <a:lnTo>
                    <a:pt x="2858" y="183"/>
                  </a:lnTo>
                  <a:lnTo>
                    <a:pt x="2863" y="190"/>
                  </a:lnTo>
                  <a:lnTo>
                    <a:pt x="2866" y="199"/>
                  </a:lnTo>
                  <a:lnTo>
                    <a:pt x="2868" y="211"/>
                  </a:lnTo>
                  <a:lnTo>
                    <a:pt x="2868" y="213"/>
                  </a:lnTo>
                  <a:lnTo>
                    <a:pt x="2866" y="215"/>
                  </a:lnTo>
                  <a:lnTo>
                    <a:pt x="2866" y="216"/>
                  </a:lnTo>
                  <a:lnTo>
                    <a:pt x="2866" y="218"/>
                  </a:lnTo>
                  <a:lnTo>
                    <a:pt x="2866" y="220"/>
                  </a:lnTo>
                  <a:lnTo>
                    <a:pt x="2865" y="223"/>
                  </a:lnTo>
                  <a:lnTo>
                    <a:pt x="2854" y="230"/>
                  </a:lnTo>
                  <a:lnTo>
                    <a:pt x="2838" y="237"/>
                  </a:lnTo>
                  <a:lnTo>
                    <a:pt x="2819" y="241"/>
                  </a:lnTo>
                  <a:lnTo>
                    <a:pt x="2800" y="244"/>
                  </a:lnTo>
                  <a:lnTo>
                    <a:pt x="2784" y="246"/>
                  </a:lnTo>
                  <a:lnTo>
                    <a:pt x="2786" y="237"/>
                  </a:lnTo>
                  <a:lnTo>
                    <a:pt x="2788" y="234"/>
                  </a:lnTo>
                  <a:lnTo>
                    <a:pt x="2790" y="230"/>
                  </a:lnTo>
                  <a:lnTo>
                    <a:pt x="2791" y="229"/>
                  </a:lnTo>
                  <a:lnTo>
                    <a:pt x="2793" y="229"/>
                  </a:lnTo>
                  <a:lnTo>
                    <a:pt x="2797" y="227"/>
                  </a:lnTo>
                  <a:lnTo>
                    <a:pt x="2798" y="227"/>
                  </a:lnTo>
                  <a:lnTo>
                    <a:pt x="2800" y="225"/>
                  </a:lnTo>
                  <a:lnTo>
                    <a:pt x="2804" y="223"/>
                  </a:lnTo>
                  <a:lnTo>
                    <a:pt x="2809" y="209"/>
                  </a:lnTo>
                  <a:lnTo>
                    <a:pt x="2809" y="195"/>
                  </a:lnTo>
                  <a:lnTo>
                    <a:pt x="2807" y="182"/>
                  </a:lnTo>
                  <a:lnTo>
                    <a:pt x="2810" y="171"/>
                  </a:lnTo>
                  <a:lnTo>
                    <a:pt x="2819" y="161"/>
                  </a:lnTo>
                  <a:lnTo>
                    <a:pt x="2819" y="157"/>
                  </a:lnTo>
                  <a:close/>
                  <a:moveTo>
                    <a:pt x="142" y="150"/>
                  </a:moveTo>
                  <a:lnTo>
                    <a:pt x="161" y="171"/>
                  </a:lnTo>
                  <a:lnTo>
                    <a:pt x="185" y="187"/>
                  </a:lnTo>
                  <a:lnTo>
                    <a:pt x="215" y="199"/>
                  </a:lnTo>
                  <a:lnTo>
                    <a:pt x="217" y="216"/>
                  </a:lnTo>
                  <a:lnTo>
                    <a:pt x="222" y="229"/>
                  </a:lnTo>
                  <a:lnTo>
                    <a:pt x="227" y="236"/>
                  </a:lnTo>
                  <a:lnTo>
                    <a:pt x="234" y="243"/>
                  </a:lnTo>
                  <a:lnTo>
                    <a:pt x="241" y="253"/>
                  </a:lnTo>
                  <a:lnTo>
                    <a:pt x="229" y="255"/>
                  </a:lnTo>
                  <a:lnTo>
                    <a:pt x="217" y="257"/>
                  </a:lnTo>
                  <a:lnTo>
                    <a:pt x="206" y="262"/>
                  </a:lnTo>
                  <a:lnTo>
                    <a:pt x="199" y="269"/>
                  </a:lnTo>
                  <a:lnTo>
                    <a:pt x="198" y="272"/>
                  </a:lnTo>
                  <a:lnTo>
                    <a:pt x="196" y="276"/>
                  </a:lnTo>
                  <a:lnTo>
                    <a:pt x="194" y="279"/>
                  </a:lnTo>
                  <a:lnTo>
                    <a:pt x="192" y="281"/>
                  </a:lnTo>
                  <a:lnTo>
                    <a:pt x="189" y="284"/>
                  </a:lnTo>
                  <a:lnTo>
                    <a:pt x="178" y="286"/>
                  </a:lnTo>
                  <a:lnTo>
                    <a:pt x="163" y="288"/>
                  </a:lnTo>
                  <a:lnTo>
                    <a:pt x="145" y="286"/>
                  </a:lnTo>
                  <a:lnTo>
                    <a:pt x="131" y="284"/>
                  </a:lnTo>
                  <a:lnTo>
                    <a:pt x="128" y="274"/>
                  </a:lnTo>
                  <a:lnTo>
                    <a:pt x="126" y="267"/>
                  </a:lnTo>
                  <a:lnTo>
                    <a:pt x="124" y="262"/>
                  </a:lnTo>
                  <a:lnTo>
                    <a:pt x="119" y="253"/>
                  </a:lnTo>
                  <a:lnTo>
                    <a:pt x="142" y="246"/>
                  </a:lnTo>
                  <a:lnTo>
                    <a:pt x="142" y="243"/>
                  </a:lnTo>
                  <a:lnTo>
                    <a:pt x="124" y="241"/>
                  </a:lnTo>
                  <a:lnTo>
                    <a:pt x="112" y="237"/>
                  </a:lnTo>
                  <a:lnTo>
                    <a:pt x="103" y="230"/>
                  </a:lnTo>
                  <a:lnTo>
                    <a:pt x="102" y="225"/>
                  </a:lnTo>
                  <a:lnTo>
                    <a:pt x="98" y="220"/>
                  </a:lnTo>
                  <a:lnTo>
                    <a:pt x="96" y="215"/>
                  </a:lnTo>
                  <a:lnTo>
                    <a:pt x="96" y="209"/>
                  </a:lnTo>
                  <a:lnTo>
                    <a:pt x="96" y="206"/>
                  </a:lnTo>
                  <a:lnTo>
                    <a:pt x="96" y="202"/>
                  </a:lnTo>
                  <a:lnTo>
                    <a:pt x="98" y="202"/>
                  </a:lnTo>
                  <a:lnTo>
                    <a:pt x="100" y="201"/>
                  </a:lnTo>
                  <a:lnTo>
                    <a:pt x="102" y="201"/>
                  </a:lnTo>
                  <a:lnTo>
                    <a:pt x="103" y="201"/>
                  </a:lnTo>
                  <a:lnTo>
                    <a:pt x="107" y="199"/>
                  </a:lnTo>
                  <a:lnTo>
                    <a:pt x="109" y="194"/>
                  </a:lnTo>
                  <a:lnTo>
                    <a:pt x="109" y="188"/>
                  </a:lnTo>
                  <a:lnTo>
                    <a:pt x="109" y="185"/>
                  </a:lnTo>
                  <a:lnTo>
                    <a:pt x="110" y="183"/>
                  </a:lnTo>
                  <a:lnTo>
                    <a:pt x="112" y="180"/>
                  </a:lnTo>
                  <a:lnTo>
                    <a:pt x="114" y="180"/>
                  </a:lnTo>
                  <a:lnTo>
                    <a:pt x="116" y="178"/>
                  </a:lnTo>
                  <a:lnTo>
                    <a:pt x="117" y="178"/>
                  </a:lnTo>
                  <a:lnTo>
                    <a:pt x="119" y="178"/>
                  </a:lnTo>
                  <a:lnTo>
                    <a:pt x="122" y="176"/>
                  </a:lnTo>
                  <a:lnTo>
                    <a:pt x="124" y="169"/>
                  </a:lnTo>
                  <a:lnTo>
                    <a:pt x="126" y="164"/>
                  </a:lnTo>
                  <a:lnTo>
                    <a:pt x="128" y="159"/>
                  </a:lnTo>
                  <a:lnTo>
                    <a:pt x="131" y="154"/>
                  </a:lnTo>
                  <a:lnTo>
                    <a:pt x="133" y="152"/>
                  </a:lnTo>
                  <a:lnTo>
                    <a:pt x="135" y="152"/>
                  </a:lnTo>
                  <a:lnTo>
                    <a:pt x="136" y="150"/>
                  </a:lnTo>
                  <a:lnTo>
                    <a:pt x="138" y="150"/>
                  </a:lnTo>
                  <a:lnTo>
                    <a:pt x="142" y="150"/>
                  </a:lnTo>
                  <a:close/>
                  <a:moveTo>
                    <a:pt x="1172" y="131"/>
                  </a:moveTo>
                  <a:lnTo>
                    <a:pt x="1177" y="133"/>
                  </a:lnTo>
                  <a:lnTo>
                    <a:pt x="1182" y="134"/>
                  </a:lnTo>
                  <a:lnTo>
                    <a:pt x="1185" y="136"/>
                  </a:lnTo>
                  <a:lnTo>
                    <a:pt x="1191" y="138"/>
                  </a:lnTo>
                  <a:lnTo>
                    <a:pt x="1191" y="143"/>
                  </a:lnTo>
                  <a:lnTo>
                    <a:pt x="1192" y="147"/>
                  </a:lnTo>
                  <a:lnTo>
                    <a:pt x="1192" y="150"/>
                  </a:lnTo>
                  <a:lnTo>
                    <a:pt x="1194" y="154"/>
                  </a:lnTo>
                  <a:lnTo>
                    <a:pt x="1182" y="154"/>
                  </a:lnTo>
                  <a:lnTo>
                    <a:pt x="1180" y="150"/>
                  </a:lnTo>
                  <a:lnTo>
                    <a:pt x="1178" y="147"/>
                  </a:lnTo>
                  <a:lnTo>
                    <a:pt x="1175" y="143"/>
                  </a:lnTo>
                  <a:lnTo>
                    <a:pt x="1173" y="141"/>
                  </a:lnTo>
                  <a:lnTo>
                    <a:pt x="1173" y="136"/>
                  </a:lnTo>
                  <a:lnTo>
                    <a:pt x="1172" y="131"/>
                  </a:lnTo>
                  <a:close/>
                  <a:moveTo>
                    <a:pt x="1658" y="108"/>
                  </a:moveTo>
                  <a:lnTo>
                    <a:pt x="1664" y="117"/>
                  </a:lnTo>
                  <a:lnTo>
                    <a:pt x="1669" y="134"/>
                  </a:lnTo>
                  <a:lnTo>
                    <a:pt x="1676" y="150"/>
                  </a:lnTo>
                  <a:lnTo>
                    <a:pt x="1685" y="166"/>
                  </a:lnTo>
                  <a:lnTo>
                    <a:pt x="1690" y="173"/>
                  </a:lnTo>
                  <a:lnTo>
                    <a:pt x="1693" y="169"/>
                  </a:lnTo>
                  <a:lnTo>
                    <a:pt x="1695" y="168"/>
                  </a:lnTo>
                  <a:lnTo>
                    <a:pt x="1699" y="168"/>
                  </a:lnTo>
                  <a:lnTo>
                    <a:pt x="1702" y="166"/>
                  </a:lnTo>
                  <a:lnTo>
                    <a:pt x="1709" y="166"/>
                  </a:lnTo>
                  <a:lnTo>
                    <a:pt x="1709" y="169"/>
                  </a:lnTo>
                  <a:lnTo>
                    <a:pt x="1713" y="169"/>
                  </a:lnTo>
                  <a:lnTo>
                    <a:pt x="1713" y="180"/>
                  </a:lnTo>
                  <a:lnTo>
                    <a:pt x="1686" y="183"/>
                  </a:lnTo>
                  <a:lnTo>
                    <a:pt x="1683" y="211"/>
                  </a:lnTo>
                  <a:lnTo>
                    <a:pt x="1674" y="234"/>
                  </a:lnTo>
                  <a:lnTo>
                    <a:pt x="1667" y="257"/>
                  </a:lnTo>
                  <a:lnTo>
                    <a:pt x="1664" y="276"/>
                  </a:lnTo>
                  <a:lnTo>
                    <a:pt x="1662" y="295"/>
                  </a:lnTo>
                  <a:lnTo>
                    <a:pt x="1662" y="311"/>
                  </a:lnTo>
                  <a:lnTo>
                    <a:pt x="1658" y="326"/>
                  </a:lnTo>
                  <a:lnTo>
                    <a:pt x="1655" y="326"/>
                  </a:lnTo>
                  <a:lnTo>
                    <a:pt x="1655" y="323"/>
                  </a:lnTo>
                  <a:lnTo>
                    <a:pt x="1650" y="316"/>
                  </a:lnTo>
                  <a:lnTo>
                    <a:pt x="1641" y="307"/>
                  </a:lnTo>
                  <a:lnTo>
                    <a:pt x="1631" y="295"/>
                  </a:lnTo>
                  <a:lnTo>
                    <a:pt x="1622" y="283"/>
                  </a:lnTo>
                  <a:lnTo>
                    <a:pt x="1615" y="271"/>
                  </a:lnTo>
                  <a:lnTo>
                    <a:pt x="1611" y="260"/>
                  </a:lnTo>
                  <a:lnTo>
                    <a:pt x="1613" y="253"/>
                  </a:lnTo>
                  <a:lnTo>
                    <a:pt x="1617" y="251"/>
                  </a:lnTo>
                  <a:lnTo>
                    <a:pt x="1620" y="251"/>
                  </a:lnTo>
                  <a:lnTo>
                    <a:pt x="1622" y="251"/>
                  </a:lnTo>
                  <a:lnTo>
                    <a:pt x="1624" y="251"/>
                  </a:lnTo>
                  <a:lnTo>
                    <a:pt x="1625" y="251"/>
                  </a:lnTo>
                  <a:lnTo>
                    <a:pt x="1627" y="251"/>
                  </a:lnTo>
                  <a:lnTo>
                    <a:pt x="1629" y="250"/>
                  </a:lnTo>
                  <a:lnTo>
                    <a:pt x="1632" y="246"/>
                  </a:lnTo>
                  <a:lnTo>
                    <a:pt x="1629" y="246"/>
                  </a:lnTo>
                  <a:lnTo>
                    <a:pt x="1629" y="243"/>
                  </a:lnTo>
                  <a:lnTo>
                    <a:pt x="1613" y="241"/>
                  </a:lnTo>
                  <a:lnTo>
                    <a:pt x="1604" y="236"/>
                  </a:lnTo>
                  <a:lnTo>
                    <a:pt x="1597" y="227"/>
                  </a:lnTo>
                  <a:lnTo>
                    <a:pt x="1604" y="225"/>
                  </a:lnTo>
                  <a:lnTo>
                    <a:pt x="1610" y="223"/>
                  </a:lnTo>
                  <a:lnTo>
                    <a:pt x="1613" y="222"/>
                  </a:lnTo>
                  <a:lnTo>
                    <a:pt x="1617" y="220"/>
                  </a:lnTo>
                  <a:lnTo>
                    <a:pt x="1620" y="218"/>
                  </a:lnTo>
                  <a:lnTo>
                    <a:pt x="1624" y="215"/>
                  </a:lnTo>
                  <a:lnTo>
                    <a:pt x="1624" y="211"/>
                  </a:lnTo>
                  <a:lnTo>
                    <a:pt x="1610" y="211"/>
                  </a:lnTo>
                  <a:lnTo>
                    <a:pt x="1606" y="213"/>
                  </a:lnTo>
                  <a:lnTo>
                    <a:pt x="1603" y="213"/>
                  </a:lnTo>
                  <a:lnTo>
                    <a:pt x="1599" y="215"/>
                  </a:lnTo>
                  <a:lnTo>
                    <a:pt x="1594" y="215"/>
                  </a:lnTo>
                  <a:lnTo>
                    <a:pt x="1585" y="199"/>
                  </a:lnTo>
                  <a:lnTo>
                    <a:pt x="1575" y="183"/>
                  </a:lnTo>
                  <a:lnTo>
                    <a:pt x="1576" y="178"/>
                  </a:lnTo>
                  <a:lnTo>
                    <a:pt x="1576" y="175"/>
                  </a:lnTo>
                  <a:lnTo>
                    <a:pt x="1578" y="173"/>
                  </a:lnTo>
                  <a:lnTo>
                    <a:pt x="1580" y="169"/>
                  </a:lnTo>
                  <a:lnTo>
                    <a:pt x="1580" y="166"/>
                  </a:lnTo>
                  <a:lnTo>
                    <a:pt x="1582" y="161"/>
                  </a:lnTo>
                  <a:lnTo>
                    <a:pt x="1578" y="161"/>
                  </a:lnTo>
                  <a:lnTo>
                    <a:pt x="1578" y="157"/>
                  </a:lnTo>
                  <a:lnTo>
                    <a:pt x="1575" y="159"/>
                  </a:lnTo>
                  <a:lnTo>
                    <a:pt x="1573" y="159"/>
                  </a:lnTo>
                  <a:lnTo>
                    <a:pt x="1571" y="159"/>
                  </a:lnTo>
                  <a:lnTo>
                    <a:pt x="1571" y="159"/>
                  </a:lnTo>
                  <a:lnTo>
                    <a:pt x="1569" y="159"/>
                  </a:lnTo>
                  <a:lnTo>
                    <a:pt x="1569" y="157"/>
                  </a:lnTo>
                  <a:lnTo>
                    <a:pt x="1566" y="154"/>
                  </a:lnTo>
                  <a:lnTo>
                    <a:pt x="1564" y="150"/>
                  </a:lnTo>
                  <a:lnTo>
                    <a:pt x="1562" y="147"/>
                  </a:lnTo>
                  <a:lnTo>
                    <a:pt x="1561" y="145"/>
                  </a:lnTo>
                  <a:lnTo>
                    <a:pt x="1561" y="140"/>
                  </a:lnTo>
                  <a:lnTo>
                    <a:pt x="1559" y="134"/>
                  </a:lnTo>
                  <a:lnTo>
                    <a:pt x="1578" y="122"/>
                  </a:lnTo>
                  <a:lnTo>
                    <a:pt x="1597" y="112"/>
                  </a:lnTo>
                  <a:lnTo>
                    <a:pt x="1599" y="117"/>
                  </a:lnTo>
                  <a:lnTo>
                    <a:pt x="1601" y="122"/>
                  </a:lnTo>
                  <a:lnTo>
                    <a:pt x="1603" y="124"/>
                  </a:lnTo>
                  <a:lnTo>
                    <a:pt x="1606" y="126"/>
                  </a:lnTo>
                  <a:lnTo>
                    <a:pt x="1608" y="126"/>
                  </a:lnTo>
                  <a:lnTo>
                    <a:pt x="1610" y="127"/>
                  </a:lnTo>
                  <a:lnTo>
                    <a:pt x="1613" y="129"/>
                  </a:lnTo>
                  <a:lnTo>
                    <a:pt x="1617" y="131"/>
                  </a:lnTo>
                  <a:lnTo>
                    <a:pt x="1620" y="141"/>
                  </a:lnTo>
                  <a:lnTo>
                    <a:pt x="1622" y="154"/>
                  </a:lnTo>
                  <a:lnTo>
                    <a:pt x="1624" y="166"/>
                  </a:lnTo>
                  <a:lnTo>
                    <a:pt x="1632" y="166"/>
                  </a:lnTo>
                  <a:lnTo>
                    <a:pt x="1632" y="157"/>
                  </a:lnTo>
                  <a:lnTo>
                    <a:pt x="1629" y="147"/>
                  </a:lnTo>
                  <a:lnTo>
                    <a:pt x="1629" y="134"/>
                  </a:lnTo>
                  <a:lnTo>
                    <a:pt x="1632" y="122"/>
                  </a:lnTo>
                  <a:lnTo>
                    <a:pt x="1636" y="112"/>
                  </a:lnTo>
                  <a:lnTo>
                    <a:pt x="1658" y="108"/>
                  </a:lnTo>
                  <a:close/>
                  <a:moveTo>
                    <a:pt x="2641" y="99"/>
                  </a:moveTo>
                  <a:lnTo>
                    <a:pt x="2646" y="103"/>
                  </a:lnTo>
                  <a:lnTo>
                    <a:pt x="2650" y="106"/>
                  </a:lnTo>
                  <a:lnTo>
                    <a:pt x="2655" y="106"/>
                  </a:lnTo>
                  <a:lnTo>
                    <a:pt x="2660" y="106"/>
                  </a:lnTo>
                  <a:lnTo>
                    <a:pt x="2669" y="108"/>
                  </a:lnTo>
                  <a:lnTo>
                    <a:pt x="2667" y="112"/>
                  </a:lnTo>
                  <a:lnTo>
                    <a:pt x="2667" y="113"/>
                  </a:lnTo>
                  <a:lnTo>
                    <a:pt x="2667" y="115"/>
                  </a:lnTo>
                  <a:lnTo>
                    <a:pt x="2666" y="117"/>
                  </a:lnTo>
                  <a:lnTo>
                    <a:pt x="2666" y="119"/>
                  </a:lnTo>
                  <a:lnTo>
                    <a:pt x="2653" y="126"/>
                  </a:lnTo>
                  <a:lnTo>
                    <a:pt x="2636" y="129"/>
                  </a:lnTo>
                  <a:lnTo>
                    <a:pt x="2618" y="131"/>
                  </a:lnTo>
                  <a:lnTo>
                    <a:pt x="2617" y="127"/>
                  </a:lnTo>
                  <a:lnTo>
                    <a:pt x="2617" y="124"/>
                  </a:lnTo>
                  <a:lnTo>
                    <a:pt x="2615" y="120"/>
                  </a:lnTo>
                  <a:lnTo>
                    <a:pt x="2615" y="115"/>
                  </a:lnTo>
                  <a:lnTo>
                    <a:pt x="2620" y="112"/>
                  </a:lnTo>
                  <a:lnTo>
                    <a:pt x="2624" y="108"/>
                  </a:lnTo>
                  <a:lnTo>
                    <a:pt x="2627" y="106"/>
                  </a:lnTo>
                  <a:lnTo>
                    <a:pt x="2631" y="103"/>
                  </a:lnTo>
                  <a:lnTo>
                    <a:pt x="2634" y="101"/>
                  </a:lnTo>
                  <a:lnTo>
                    <a:pt x="2641" y="99"/>
                  </a:lnTo>
                  <a:close/>
                  <a:moveTo>
                    <a:pt x="2104" y="99"/>
                  </a:moveTo>
                  <a:lnTo>
                    <a:pt x="2118" y="101"/>
                  </a:lnTo>
                  <a:lnTo>
                    <a:pt x="2128" y="106"/>
                  </a:lnTo>
                  <a:lnTo>
                    <a:pt x="2138" y="112"/>
                  </a:lnTo>
                  <a:lnTo>
                    <a:pt x="2135" y="115"/>
                  </a:lnTo>
                  <a:lnTo>
                    <a:pt x="2133" y="120"/>
                  </a:lnTo>
                  <a:lnTo>
                    <a:pt x="2130" y="122"/>
                  </a:lnTo>
                  <a:lnTo>
                    <a:pt x="2125" y="124"/>
                  </a:lnTo>
                  <a:lnTo>
                    <a:pt x="2119" y="126"/>
                  </a:lnTo>
                  <a:lnTo>
                    <a:pt x="2112" y="126"/>
                  </a:lnTo>
                  <a:lnTo>
                    <a:pt x="2107" y="129"/>
                  </a:lnTo>
                  <a:lnTo>
                    <a:pt x="2102" y="129"/>
                  </a:lnTo>
                  <a:lnTo>
                    <a:pt x="2097" y="131"/>
                  </a:lnTo>
                  <a:lnTo>
                    <a:pt x="2090" y="131"/>
                  </a:lnTo>
                  <a:lnTo>
                    <a:pt x="2090" y="120"/>
                  </a:lnTo>
                  <a:lnTo>
                    <a:pt x="2091" y="113"/>
                  </a:lnTo>
                  <a:lnTo>
                    <a:pt x="2098" y="108"/>
                  </a:lnTo>
                  <a:lnTo>
                    <a:pt x="2104" y="99"/>
                  </a:lnTo>
                  <a:close/>
                  <a:moveTo>
                    <a:pt x="765" y="99"/>
                  </a:moveTo>
                  <a:lnTo>
                    <a:pt x="779" y="99"/>
                  </a:lnTo>
                  <a:lnTo>
                    <a:pt x="782" y="108"/>
                  </a:lnTo>
                  <a:lnTo>
                    <a:pt x="786" y="113"/>
                  </a:lnTo>
                  <a:lnTo>
                    <a:pt x="789" y="120"/>
                  </a:lnTo>
                  <a:lnTo>
                    <a:pt x="791" y="131"/>
                  </a:lnTo>
                  <a:lnTo>
                    <a:pt x="788" y="131"/>
                  </a:lnTo>
                  <a:lnTo>
                    <a:pt x="777" y="124"/>
                  </a:lnTo>
                  <a:lnTo>
                    <a:pt x="770" y="117"/>
                  </a:lnTo>
                  <a:lnTo>
                    <a:pt x="765" y="110"/>
                  </a:lnTo>
                  <a:lnTo>
                    <a:pt x="765" y="99"/>
                  </a:lnTo>
                  <a:close/>
                  <a:moveTo>
                    <a:pt x="2734" y="77"/>
                  </a:moveTo>
                  <a:lnTo>
                    <a:pt x="2737" y="77"/>
                  </a:lnTo>
                  <a:lnTo>
                    <a:pt x="2741" y="79"/>
                  </a:lnTo>
                  <a:lnTo>
                    <a:pt x="2742" y="79"/>
                  </a:lnTo>
                  <a:lnTo>
                    <a:pt x="2744" y="79"/>
                  </a:lnTo>
                  <a:lnTo>
                    <a:pt x="2746" y="80"/>
                  </a:lnTo>
                  <a:lnTo>
                    <a:pt x="2742" y="84"/>
                  </a:lnTo>
                  <a:lnTo>
                    <a:pt x="2739" y="87"/>
                  </a:lnTo>
                  <a:lnTo>
                    <a:pt x="2737" y="92"/>
                  </a:lnTo>
                  <a:lnTo>
                    <a:pt x="2735" y="96"/>
                  </a:lnTo>
                  <a:lnTo>
                    <a:pt x="2734" y="103"/>
                  </a:lnTo>
                  <a:lnTo>
                    <a:pt x="2737" y="103"/>
                  </a:lnTo>
                  <a:lnTo>
                    <a:pt x="2741" y="98"/>
                  </a:lnTo>
                  <a:lnTo>
                    <a:pt x="2744" y="94"/>
                  </a:lnTo>
                  <a:lnTo>
                    <a:pt x="2748" y="91"/>
                  </a:lnTo>
                  <a:lnTo>
                    <a:pt x="2753" y="89"/>
                  </a:lnTo>
                  <a:lnTo>
                    <a:pt x="2763" y="99"/>
                  </a:lnTo>
                  <a:lnTo>
                    <a:pt x="2776" y="108"/>
                  </a:lnTo>
                  <a:lnTo>
                    <a:pt x="2784" y="115"/>
                  </a:lnTo>
                  <a:lnTo>
                    <a:pt x="2784" y="138"/>
                  </a:lnTo>
                  <a:lnTo>
                    <a:pt x="2790" y="143"/>
                  </a:lnTo>
                  <a:lnTo>
                    <a:pt x="2795" y="147"/>
                  </a:lnTo>
                  <a:lnTo>
                    <a:pt x="2800" y="148"/>
                  </a:lnTo>
                  <a:lnTo>
                    <a:pt x="2804" y="155"/>
                  </a:lnTo>
                  <a:lnTo>
                    <a:pt x="2807" y="169"/>
                  </a:lnTo>
                  <a:lnTo>
                    <a:pt x="2800" y="178"/>
                  </a:lnTo>
                  <a:lnTo>
                    <a:pt x="2797" y="187"/>
                  </a:lnTo>
                  <a:lnTo>
                    <a:pt x="2790" y="192"/>
                  </a:lnTo>
                  <a:lnTo>
                    <a:pt x="2781" y="194"/>
                  </a:lnTo>
                  <a:lnTo>
                    <a:pt x="2765" y="195"/>
                  </a:lnTo>
                  <a:lnTo>
                    <a:pt x="2753" y="185"/>
                  </a:lnTo>
                  <a:lnTo>
                    <a:pt x="2735" y="176"/>
                  </a:lnTo>
                  <a:lnTo>
                    <a:pt x="2716" y="171"/>
                  </a:lnTo>
                  <a:lnTo>
                    <a:pt x="2697" y="164"/>
                  </a:lnTo>
                  <a:lnTo>
                    <a:pt x="2680" y="157"/>
                  </a:lnTo>
                  <a:lnTo>
                    <a:pt x="2669" y="147"/>
                  </a:lnTo>
                  <a:lnTo>
                    <a:pt x="2676" y="143"/>
                  </a:lnTo>
                  <a:lnTo>
                    <a:pt x="2681" y="140"/>
                  </a:lnTo>
                  <a:lnTo>
                    <a:pt x="2685" y="136"/>
                  </a:lnTo>
                  <a:lnTo>
                    <a:pt x="2687" y="131"/>
                  </a:lnTo>
                  <a:lnTo>
                    <a:pt x="2688" y="122"/>
                  </a:lnTo>
                  <a:lnTo>
                    <a:pt x="2687" y="119"/>
                  </a:lnTo>
                  <a:lnTo>
                    <a:pt x="2685" y="113"/>
                  </a:lnTo>
                  <a:lnTo>
                    <a:pt x="2685" y="106"/>
                  </a:lnTo>
                  <a:lnTo>
                    <a:pt x="2685" y="99"/>
                  </a:lnTo>
                  <a:lnTo>
                    <a:pt x="2685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8" y="96"/>
                  </a:lnTo>
                  <a:lnTo>
                    <a:pt x="2704" y="92"/>
                  </a:lnTo>
                  <a:lnTo>
                    <a:pt x="2721" y="84"/>
                  </a:lnTo>
                  <a:lnTo>
                    <a:pt x="2734" y="77"/>
                  </a:lnTo>
                  <a:close/>
                  <a:moveTo>
                    <a:pt x="2512" y="73"/>
                  </a:moveTo>
                  <a:lnTo>
                    <a:pt x="2522" y="73"/>
                  </a:lnTo>
                  <a:lnTo>
                    <a:pt x="2536" y="87"/>
                  </a:lnTo>
                  <a:lnTo>
                    <a:pt x="2554" y="99"/>
                  </a:lnTo>
                  <a:lnTo>
                    <a:pt x="2554" y="103"/>
                  </a:lnTo>
                  <a:lnTo>
                    <a:pt x="2550" y="103"/>
                  </a:lnTo>
                  <a:lnTo>
                    <a:pt x="2550" y="108"/>
                  </a:lnTo>
                  <a:lnTo>
                    <a:pt x="2533" y="99"/>
                  </a:lnTo>
                  <a:lnTo>
                    <a:pt x="2521" y="87"/>
                  </a:lnTo>
                  <a:lnTo>
                    <a:pt x="2512" y="73"/>
                  </a:lnTo>
                  <a:close/>
                  <a:moveTo>
                    <a:pt x="2161" y="68"/>
                  </a:moveTo>
                  <a:lnTo>
                    <a:pt x="2175" y="72"/>
                  </a:lnTo>
                  <a:lnTo>
                    <a:pt x="2186" y="75"/>
                  </a:lnTo>
                  <a:lnTo>
                    <a:pt x="2196" y="80"/>
                  </a:lnTo>
                  <a:lnTo>
                    <a:pt x="2196" y="89"/>
                  </a:lnTo>
                  <a:lnTo>
                    <a:pt x="2187" y="91"/>
                  </a:lnTo>
                  <a:lnTo>
                    <a:pt x="2179" y="94"/>
                  </a:lnTo>
                  <a:lnTo>
                    <a:pt x="2166" y="96"/>
                  </a:lnTo>
                  <a:lnTo>
                    <a:pt x="2161" y="98"/>
                  </a:lnTo>
                  <a:lnTo>
                    <a:pt x="2158" y="99"/>
                  </a:lnTo>
                  <a:lnTo>
                    <a:pt x="2152" y="99"/>
                  </a:lnTo>
                  <a:lnTo>
                    <a:pt x="2147" y="99"/>
                  </a:lnTo>
                  <a:lnTo>
                    <a:pt x="2147" y="89"/>
                  </a:lnTo>
                  <a:lnTo>
                    <a:pt x="2151" y="84"/>
                  </a:lnTo>
                  <a:lnTo>
                    <a:pt x="2156" y="77"/>
                  </a:lnTo>
                  <a:lnTo>
                    <a:pt x="2161" y="68"/>
                  </a:lnTo>
                  <a:close/>
                  <a:moveTo>
                    <a:pt x="1735" y="58"/>
                  </a:moveTo>
                  <a:lnTo>
                    <a:pt x="1735" y="77"/>
                  </a:lnTo>
                  <a:lnTo>
                    <a:pt x="1742" y="77"/>
                  </a:lnTo>
                  <a:lnTo>
                    <a:pt x="1746" y="75"/>
                  </a:lnTo>
                  <a:lnTo>
                    <a:pt x="1749" y="75"/>
                  </a:lnTo>
                  <a:lnTo>
                    <a:pt x="1753" y="75"/>
                  </a:lnTo>
                  <a:lnTo>
                    <a:pt x="1754" y="75"/>
                  </a:lnTo>
                  <a:lnTo>
                    <a:pt x="1758" y="77"/>
                  </a:lnTo>
                  <a:lnTo>
                    <a:pt x="1763" y="80"/>
                  </a:lnTo>
                  <a:lnTo>
                    <a:pt x="1763" y="89"/>
                  </a:lnTo>
                  <a:lnTo>
                    <a:pt x="1767" y="91"/>
                  </a:lnTo>
                  <a:lnTo>
                    <a:pt x="1772" y="91"/>
                  </a:lnTo>
                  <a:lnTo>
                    <a:pt x="1775" y="89"/>
                  </a:lnTo>
                  <a:lnTo>
                    <a:pt x="1781" y="89"/>
                  </a:lnTo>
                  <a:lnTo>
                    <a:pt x="1782" y="87"/>
                  </a:lnTo>
                  <a:lnTo>
                    <a:pt x="1786" y="89"/>
                  </a:lnTo>
                  <a:lnTo>
                    <a:pt x="1789" y="92"/>
                  </a:lnTo>
                  <a:lnTo>
                    <a:pt x="1793" y="98"/>
                  </a:lnTo>
                  <a:lnTo>
                    <a:pt x="1796" y="103"/>
                  </a:lnTo>
                  <a:lnTo>
                    <a:pt x="1791" y="115"/>
                  </a:lnTo>
                  <a:lnTo>
                    <a:pt x="1786" y="127"/>
                  </a:lnTo>
                  <a:lnTo>
                    <a:pt x="1782" y="141"/>
                  </a:lnTo>
                  <a:lnTo>
                    <a:pt x="1770" y="141"/>
                  </a:lnTo>
                  <a:lnTo>
                    <a:pt x="1761" y="145"/>
                  </a:lnTo>
                  <a:lnTo>
                    <a:pt x="1753" y="150"/>
                  </a:lnTo>
                  <a:lnTo>
                    <a:pt x="1739" y="154"/>
                  </a:lnTo>
                  <a:lnTo>
                    <a:pt x="1730" y="147"/>
                  </a:lnTo>
                  <a:lnTo>
                    <a:pt x="1718" y="143"/>
                  </a:lnTo>
                  <a:lnTo>
                    <a:pt x="1706" y="138"/>
                  </a:lnTo>
                  <a:lnTo>
                    <a:pt x="1704" y="134"/>
                  </a:lnTo>
                  <a:lnTo>
                    <a:pt x="1704" y="131"/>
                  </a:lnTo>
                  <a:lnTo>
                    <a:pt x="1702" y="127"/>
                  </a:lnTo>
                  <a:lnTo>
                    <a:pt x="1700" y="122"/>
                  </a:lnTo>
                  <a:lnTo>
                    <a:pt x="1695" y="117"/>
                  </a:lnTo>
                  <a:lnTo>
                    <a:pt x="1690" y="112"/>
                  </a:lnTo>
                  <a:lnTo>
                    <a:pt x="1686" y="108"/>
                  </a:lnTo>
                  <a:lnTo>
                    <a:pt x="1683" y="101"/>
                  </a:lnTo>
                  <a:lnTo>
                    <a:pt x="1681" y="89"/>
                  </a:lnTo>
                  <a:lnTo>
                    <a:pt x="1688" y="80"/>
                  </a:lnTo>
                  <a:lnTo>
                    <a:pt x="1693" y="73"/>
                  </a:lnTo>
                  <a:lnTo>
                    <a:pt x="1700" y="73"/>
                  </a:lnTo>
                  <a:lnTo>
                    <a:pt x="1706" y="75"/>
                  </a:lnTo>
                  <a:lnTo>
                    <a:pt x="1713" y="77"/>
                  </a:lnTo>
                  <a:lnTo>
                    <a:pt x="1720" y="77"/>
                  </a:lnTo>
                  <a:lnTo>
                    <a:pt x="1720" y="65"/>
                  </a:lnTo>
                  <a:lnTo>
                    <a:pt x="1723" y="63"/>
                  </a:lnTo>
                  <a:lnTo>
                    <a:pt x="1727" y="61"/>
                  </a:lnTo>
                  <a:lnTo>
                    <a:pt x="1728" y="61"/>
                  </a:lnTo>
                  <a:lnTo>
                    <a:pt x="1732" y="59"/>
                  </a:lnTo>
                  <a:lnTo>
                    <a:pt x="1735" y="58"/>
                  </a:lnTo>
                  <a:close/>
                  <a:moveTo>
                    <a:pt x="2186" y="45"/>
                  </a:moveTo>
                  <a:lnTo>
                    <a:pt x="2200" y="45"/>
                  </a:lnTo>
                  <a:lnTo>
                    <a:pt x="2208" y="54"/>
                  </a:lnTo>
                  <a:lnTo>
                    <a:pt x="2217" y="59"/>
                  </a:lnTo>
                  <a:lnTo>
                    <a:pt x="2224" y="66"/>
                  </a:lnTo>
                  <a:lnTo>
                    <a:pt x="2231" y="77"/>
                  </a:lnTo>
                  <a:lnTo>
                    <a:pt x="2215" y="77"/>
                  </a:lnTo>
                  <a:lnTo>
                    <a:pt x="2205" y="66"/>
                  </a:lnTo>
                  <a:lnTo>
                    <a:pt x="2194" y="58"/>
                  </a:lnTo>
                  <a:lnTo>
                    <a:pt x="2186" y="45"/>
                  </a:lnTo>
                  <a:close/>
                  <a:moveTo>
                    <a:pt x="421" y="45"/>
                  </a:moveTo>
                  <a:lnTo>
                    <a:pt x="433" y="45"/>
                  </a:lnTo>
                  <a:lnTo>
                    <a:pt x="438" y="49"/>
                  </a:lnTo>
                  <a:lnTo>
                    <a:pt x="442" y="52"/>
                  </a:lnTo>
                  <a:lnTo>
                    <a:pt x="444" y="56"/>
                  </a:lnTo>
                  <a:lnTo>
                    <a:pt x="447" y="61"/>
                  </a:lnTo>
                  <a:lnTo>
                    <a:pt x="449" y="65"/>
                  </a:lnTo>
                  <a:lnTo>
                    <a:pt x="458" y="56"/>
                  </a:lnTo>
                  <a:lnTo>
                    <a:pt x="468" y="52"/>
                  </a:lnTo>
                  <a:lnTo>
                    <a:pt x="484" y="54"/>
                  </a:lnTo>
                  <a:lnTo>
                    <a:pt x="484" y="68"/>
                  </a:lnTo>
                  <a:lnTo>
                    <a:pt x="506" y="70"/>
                  </a:lnTo>
                  <a:lnTo>
                    <a:pt x="526" y="73"/>
                  </a:lnTo>
                  <a:lnTo>
                    <a:pt x="543" y="77"/>
                  </a:lnTo>
                  <a:lnTo>
                    <a:pt x="562" y="79"/>
                  </a:lnTo>
                  <a:lnTo>
                    <a:pt x="583" y="77"/>
                  </a:lnTo>
                  <a:lnTo>
                    <a:pt x="583" y="89"/>
                  </a:lnTo>
                  <a:lnTo>
                    <a:pt x="587" y="89"/>
                  </a:lnTo>
                  <a:lnTo>
                    <a:pt x="590" y="89"/>
                  </a:lnTo>
                  <a:lnTo>
                    <a:pt x="592" y="89"/>
                  </a:lnTo>
                  <a:lnTo>
                    <a:pt x="594" y="91"/>
                  </a:lnTo>
                  <a:lnTo>
                    <a:pt x="596" y="92"/>
                  </a:lnTo>
                  <a:lnTo>
                    <a:pt x="592" y="92"/>
                  </a:lnTo>
                  <a:lnTo>
                    <a:pt x="576" y="103"/>
                  </a:lnTo>
                  <a:lnTo>
                    <a:pt x="557" y="115"/>
                  </a:lnTo>
                  <a:lnTo>
                    <a:pt x="534" y="126"/>
                  </a:lnTo>
                  <a:lnTo>
                    <a:pt x="513" y="138"/>
                  </a:lnTo>
                  <a:lnTo>
                    <a:pt x="498" y="148"/>
                  </a:lnTo>
                  <a:lnTo>
                    <a:pt x="487" y="157"/>
                  </a:lnTo>
                  <a:lnTo>
                    <a:pt x="503" y="157"/>
                  </a:lnTo>
                  <a:lnTo>
                    <a:pt x="508" y="154"/>
                  </a:lnTo>
                  <a:lnTo>
                    <a:pt x="513" y="152"/>
                  </a:lnTo>
                  <a:lnTo>
                    <a:pt x="519" y="150"/>
                  </a:lnTo>
                  <a:lnTo>
                    <a:pt x="526" y="150"/>
                  </a:lnTo>
                  <a:lnTo>
                    <a:pt x="526" y="154"/>
                  </a:lnTo>
                  <a:lnTo>
                    <a:pt x="505" y="169"/>
                  </a:lnTo>
                  <a:lnTo>
                    <a:pt x="487" y="185"/>
                  </a:lnTo>
                  <a:lnTo>
                    <a:pt x="472" y="201"/>
                  </a:lnTo>
                  <a:lnTo>
                    <a:pt x="454" y="215"/>
                  </a:lnTo>
                  <a:lnTo>
                    <a:pt x="435" y="227"/>
                  </a:lnTo>
                  <a:lnTo>
                    <a:pt x="410" y="234"/>
                  </a:lnTo>
                  <a:lnTo>
                    <a:pt x="410" y="246"/>
                  </a:lnTo>
                  <a:lnTo>
                    <a:pt x="398" y="248"/>
                  </a:lnTo>
                  <a:lnTo>
                    <a:pt x="384" y="253"/>
                  </a:lnTo>
                  <a:lnTo>
                    <a:pt x="376" y="260"/>
                  </a:lnTo>
                  <a:lnTo>
                    <a:pt x="381" y="264"/>
                  </a:lnTo>
                  <a:lnTo>
                    <a:pt x="384" y="267"/>
                  </a:lnTo>
                  <a:lnTo>
                    <a:pt x="386" y="269"/>
                  </a:lnTo>
                  <a:lnTo>
                    <a:pt x="386" y="272"/>
                  </a:lnTo>
                  <a:lnTo>
                    <a:pt x="386" y="276"/>
                  </a:lnTo>
                  <a:lnTo>
                    <a:pt x="384" y="281"/>
                  </a:lnTo>
                  <a:lnTo>
                    <a:pt x="384" y="288"/>
                  </a:lnTo>
                  <a:lnTo>
                    <a:pt x="346" y="291"/>
                  </a:lnTo>
                  <a:lnTo>
                    <a:pt x="346" y="295"/>
                  </a:lnTo>
                  <a:lnTo>
                    <a:pt x="351" y="297"/>
                  </a:lnTo>
                  <a:lnTo>
                    <a:pt x="353" y="297"/>
                  </a:lnTo>
                  <a:lnTo>
                    <a:pt x="356" y="297"/>
                  </a:lnTo>
                  <a:lnTo>
                    <a:pt x="356" y="297"/>
                  </a:lnTo>
                  <a:lnTo>
                    <a:pt x="358" y="298"/>
                  </a:lnTo>
                  <a:lnTo>
                    <a:pt x="358" y="300"/>
                  </a:lnTo>
                  <a:lnTo>
                    <a:pt x="362" y="304"/>
                  </a:lnTo>
                  <a:lnTo>
                    <a:pt x="356" y="304"/>
                  </a:lnTo>
                  <a:lnTo>
                    <a:pt x="348" y="307"/>
                  </a:lnTo>
                  <a:lnTo>
                    <a:pt x="337" y="311"/>
                  </a:lnTo>
                  <a:lnTo>
                    <a:pt x="327" y="314"/>
                  </a:lnTo>
                  <a:lnTo>
                    <a:pt x="330" y="316"/>
                  </a:lnTo>
                  <a:lnTo>
                    <a:pt x="332" y="316"/>
                  </a:lnTo>
                  <a:lnTo>
                    <a:pt x="334" y="316"/>
                  </a:lnTo>
                  <a:lnTo>
                    <a:pt x="335" y="318"/>
                  </a:lnTo>
                  <a:lnTo>
                    <a:pt x="337" y="318"/>
                  </a:lnTo>
                  <a:lnTo>
                    <a:pt x="335" y="321"/>
                  </a:lnTo>
                  <a:lnTo>
                    <a:pt x="334" y="325"/>
                  </a:lnTo>
                  <a:lnTo>
                    <a:pt x="332" y="326"/>
                  </a:lnTo>
                  <a:lnTo>
                    <a:pt x="334" y="328"/>
                  </a:lnTo>
                  <a:lnTo>
                    <a:pt x="334" y="330"/>
                  </a:lnTo>
                  <a:lnTo>
                    <a:pt x="335" y="333"/>
                  </a:lnTo>
                  <a:lnTo>
                    <a:pt x="337" y="337"/>
                  </a:lnTo>
                  <a:lnTo>
                    <a:pt x="330" y="339"/>
                  </a:lnTo>
                  <a:lnTo>
                    <a:pt x="325" y="339"/>
                  </a:lnTo>
                  <a:lnTo>
                    <a:pt x="320" y="339"/>
                  </a:lnTo>
                  <a:lnTo>
                    <a:pt x="314" y="342"/>
                  </a:lnTo>
                  <a:lnTo>
                    <a:pt x="332" y="342"/>
                  </a:lnTo>
                  <a:lnTo>
                    <a:pt x="346" y="346"/>
                  </a:lnTo>
                  <a:lnTo>
                    <a:pt x="346" y="353"/>
                  </a:lnTo>
                  <a:lnTo>
                    <a:pt x="323" y="353"/>
                  </a:lnTo>
                  <a:lnTo>
                    <a:pt x="321" y="358"/>
                  </a:lnTo>
                  <a:lnTo>
                    <a:pt x="321" y="360"/>
                  </a:lnTo>
                  <a:lnTo>
                    <a:pt x="321" y="361"/>
                  </a:lnTo>
                  <a:lnTo>
                    <a:pt x="320" y="363"/>
                  </a:lnTo>
                  <a:lnTo>
                    <a:pt x="318" y="365"/>
                  </a:lnTo>
                  <a:lnTo>
                    <a:pt x="309" y="368"/>
                  </a:lnTo>
                  <a:lnTo>
                    <a:pt x="297" y="368"/>
                  </a:lnTo>
                  <a:lnTo>
                    <a:pt x="285" y="368"/>
                  </a:lnTo>
                  <a:lnTo>
                    <a:pt x="273" y="361"/>
                  </a:lnTo>
                  <a:lnTo>
                    <a:pt x="257" y="361"/>
                  </a:lnTo>
                  <a:lnTo>
                    <a:pt x="241" y="363"/>
                  </a:lnTo>
                  <a:lnTo>
                    <a:pt x="224" y="365"/>
                  </a:lnTo>
                  <a:lnTo>
                    <a:pt x="208" y="363"/>
                  </a:lnTo>
                  <a:lnTo>
                    <a:pt x="192" y="358"/>
                  </a:lnTo>
                  <a:lnTo>
                    <a:pt x="191" y="356"/>
                  </a:lnTo>
                  <a:lnTo>
                    <a:pt x="191" y="354"/>
                  </a:lnTo>
                  <a:lnTo>
                    <a:pt x="189" y="354"/>
                  </a:lnTo>
                  <a:lnTo>
                    <a:pt x="189" y="353"/>
                  </a:lnTo>
                  <a:lnTo>
                    <a:pt x="189" y="349"/>
                  </a:lnTo>
                  <a:lnTo>
                    <a:pt x="192" y="349"/>
                  </a:lnTo>
                  <a:lnTo>
                    <a:pt x="194" y="346"/>
                  </a:lnTo>
                  <a:lnTo>
                    <a:pt x="198" y="342"/>
                  </a:lnTo>
                  <a:lnTo>
                    <a:pt x="199" y="340"/>
                  </a:lnTo>
                  <a:lnTo>
                    <a:pt x="203" y="339"/>
                  </a:lnTo>
                  <a:lnTo>
                    <a:pt x="205" y="335"/>
                  </a:lnTo>
                  <a:lnTo>
                    <a:pt x="208" y="330"/>
                  </a:lnTo>
                  <a:lnTo>
                    <a:pt x="201" y="328"/>
                  </a:lnTo>
                  <a:lnTo>
                    <a:pt x="196" y="325"/>
                  </a:lnTo>
                  <a:lnTo>
                    <a:pt x="192" y="319"/>
                  </a:lnTo>
                  <a:lnTo>
                    <a:pt x="191" y="314"/>
                  </a:lnTo>
                  <a:lnTo>
                    <a:pt x="189" y="307"/>
                  </a:lnTo>
                  <a:lnTo>
                    <a:pt x="196" y="307"/>
                  </a:lnTo>
                  <a:lnTo>
                    <a:pt x="208" y="304"/>
                  </a:lnTo>
                  <a:lnTo>
                    <a:pt x="222" y="307"/>
                  </a:lnTo>
                  <a:lnTo>
                    <a:pt x="234" y="312"/>
                  </a:lnTo>
                  <a:lnTo>
                    <a:pt x="246" y="318"/>
                  </a:lnTo>
                  <a:lnTo>
                    <a:pt x="246" y="311"/>
                  </a:lnTo>
                  <a:lnTo>
                    <a:pt x="234" y="305"/>
                  </a:lnTo>
                  <a:lnTo>
                    <a:pt x="224" y="300"/>
                  </a:lnTo>
                  <a:lnTo>
                    <a:pt x="215" y="291"/>
                  </a:lnTo>
                  <a:lnTo>
                    <a:pt x="218" y="291"/>
                  </a:lnTo>
                  <a:lnTo>
                    <a:pt x="227" y="278"/>
                  </a:lnTo>
                  <a:lnTo>
                    <a:pt x="238" y="269"/>
                  </a:lnTo>
                  <a:lnTo>
                    <a:pt x="252" y="262"/>
                  </a:lnTo>
                  <a:lnTo>
                    <a:pt x="269" y="257"/>
                  </a:lnTo>
                  <a:lnTo>
                    <a:pt x="269" y="253"/>
                  </a:lnTo>
                  <a:lnTo>
                    <a:pt x="253" y="248"/>
                  </a:lnTo>
                  <a:lnTo>
                    <a:pt x="241" y="239"/>
                  </a:lnTo>
                  <a:lnTo>
                    <a:pt x="231" y="227"/>
                  </a:lnTo>
                  <a:lnTo>
                    <a:pt x="222" y="215"/>
                  </a:lnTo>
                  <a:lnTo>
                    <a:pt x="227" y="213"/>
                  </a:lnTo>
                  <a:lnTo>
                    <a:pt x="231" y="213"/>
                  </a:lnTo>
                  <a:lnTo>
                    <a:pt x="236" y="211"/>
                  </a:lnTo>
                  <a:lnTo>
                    <a:pt x="241" y="211"/>
                  </a:lnTo>
                  <a:lnTo>
                    <a:pt x="248" y="216"/>
                  </a:lnTo>
                  <a:lnTo>
                    <a:pt x="253" y="222"/>
                  </a:lnTo>
                  <a:lnTo>
                    <a:pt x="260" y="227"/>
                  </a:lnTo>
                  <a:lnTo>
                    <a:pt x="260" y="223"/>
                  </a:lnTo>
                  <a:lnTo>
                    <a:pt x="259" y="220"/>
                  </a:lnTo>
                  <a:lnTo>
                    <a:pt x="257" y="220"/>
                  </a:lnTo>
                  <a:lnTo>
                    <a:pt x="257" y="218"/>
                  </a:lnTo>
                  <a:lnTo>
                    <a:pt x="255" y="216"/>
                  </a:lnTo>
                  <a:lnTo>
                    <a:pt x="255" y="215"/>
                  </a:lnTo>
                  <a:lnTo>
                    <a:pt x="253" y="211"/>
                  </a:lnTo>
                  <a:lnTo>
                    <a:pt x="257" y="211"/>
                  </a:lnTo>
                  <a:lnTo>
                    <a:pt x="257" y="208"/>
                  </a:lnTo>
                  <a:lnTo>
                    <a:pt x="273" y="202"/>
                  </a:lnTo>
                  <a:lnTo>
                    <a:pt x="288" y="199"/>
                  </a:lnTo>
                  <a:lnTo>
                    <a:pt x="304" y="197"/>
                  </a:lnTo>
                  <a:lnTo>
                    <a:pt x="323" y="199"/>
                  </a:lnTo>
                  <a:lnTo>
                    <a:pt x="314" y="188"/>
                  </a:lnTo>
                  <a:lnTo>
                    <a:pt x="325" y="185"/>
                  </a:lnTo>
                  <a:lnTo>
                    <a:pt x="337" y="180"/>
                  </a:lnTo>
                  <a:lnTo>
                    <a:pt x="349" y="175"/>
                  </a:lnTo>
                  <a:lnTo>
                    <a:pt x="356" y="169"/>
                  </a:lnTo>
                  <a:lnTo>
                    <a:pt x="362" y="169"/>
                  </a:lnTo>
                  <a:lnTo>
                    <a:pt x="362" y="166"/>
                  </a:lnTo>
                  <a:lnTo>
                    <a:pt x="353" y="166"/>
                  </a:lnTo>
                  <a:lnTo>
                    <a:pt x="349" y="168"/>
                  </a:lnTo>
                  <a:lnTo>
                    <a:pt x="346" y="169"/>
                  </a:lnTo>
                  <a:lnTo>
                    <a:pt x="344" y="169"/>
                  </a:lnTo>
                  <a:lnTo>
                    <a:pt x="342" y="169"/>
                  </a:lnTo>
                  <a:lnTo>
                    <a:pt x="341" y="169"/>
                  </a:lnTo>
                  <a:lnTo>
                    <a:pt x="339" y="168"/>
                  </a:lnTo>
                  <a:lnTo>
                    <a:pt x="337" y="166"/>
                  </a:lnTo>
                  <a:lnTo>
                    <a:pt x="334" y="166"/>
                  </a:lnTo>
                  <a:lnTo>
                    <a:pt x="330" y="169"/>
                  </a:lnTo>
                  <a:lnTo>
                    <a:pt x="325" y="175"/>
                  </a:lnTo>
                  <a:lnTo>
                    <a:pt x="320" y="180"/>
                  </a:lnTo>
                  <a:lnTo>
                    <a:pt x="316" y="185"/>
                  </a:lnTo>
                  <a:lnTo>
                    <a:pt x="311" y="188"/>
                  </a:lnTo>
                  <a:lnTo>
                    <a:pt x="292" y="194"/>
                  </a:lnTo>
                  <a:lnTo>
                    <a:pt x="274" y="194"/>
                  </a:lnTo>
                  <a:lnTo>
                    <a:pt x="257" y="190"/>
                  </a:lnTo>
                  <a:lnTo>
                    <a:pt x="241" y="183"/>
                  </a:lnTo>
                  <a:lnTo>
                    <a:pt x="239" y="183"/>
                  </a:lnTo>
                  <a:lnTo>
                    <a:pt x="236" y="185"/>
                  </a:lnTo>
                  <a:lnTo>
                    <a:pt x="231" y="187"/>
                  </a:lnTo>
                  <a:lnTo>
                    <a:pt x="227" y="188"/>
                  </a:lnTo>
                  <a:lnTo>
                    <a:pt x="224" y="190"/>
                  </a:lnTo>
                  <a:lnTo>
                    <a:pt x="218" y="192"/>
                  </a:lnTo>
                  <a:lnTo>
                    <a:pt x="215" y="183"/>
                  </a:lnTo>
                  <a:lnTo>
                    <a:pt x="218" y="182"/>
                  </a:lnTo>
                  <a:lnTo>
                    <a:pt x="218" y="182"/>
                  </a:lnTo>
                  <a:lnTo>
                    <a:pt x="220" y="180"/>
                  </a:lnTo>
                  <a:lnTo>
                    <a:pt x="222" y="176"/>
                  </a:lnTo>
                  <a:lnTo>
                    <a:pt x="212" y="176"/>
                  </a:lnTo>
                  <a:lnTo>
                    <a:pt x="208" y="178"/>
                  </a:lnTo>
                  <a:lnTo>
                    <a:pt x="203" y="180"/>
                  </a:lnTo>
                  <a:lnTo>
                    <a:pt x="198" y="180"/>
                  </a:lnTo>
                  <a:lnTo>
                    <a:pt x="192" y="180"/>
                  </a:lnTo>
                  <a:lnTo>
                    <a:pt x="189" y="169"/>
                  </a:lnTo>
                  <a:lnTo>
                    <a:pt x="192" y="168"/>
                  </a:lnTo>
                  <a:lnTo>
                    <a:pt x="194" y="168"/>
                  </a:lnTo>
                  <a:lnTo>
                    <a:pt x="196" y="168"/>
                  </a:lnTo>
                  <a:lnTo>
                    <a:pt x="198" y="166"/>
                  </a:lnTo>
                  <a:lnTo>
                    <a:pt x="199" y="166"/>
                  </a:lnTo>
                  <a:lnTo>
                    <a:pt x="177" y="169"/>
                  </a:lnTo>
                  <a:lnTo>
                    <a:pt x="175" y="164"/>
                  </a:lnTo>
                  <a:lnTo>
                    <a:pt x="171" y="161"/>
                  </a:lnTo>
                  <a:lnTo>
                    <a:pt x="170" y="159"/>
                  </a:lnTo>
                  <a:lnTo>
                    <a:pt x="168" y="155"/>
                  </a:lnTo>
                  <a:lnTo>
                    <a:pt x="164" y="150"/>
                  </a:lnTo>
                  <a:lnTo>
                    <a:pt x="170" y="148"/>
                  </a:lnTo>
                  <a:lnTo>
                    <a:pt x="173" y="148"/>
                  </a:lnTo>
                  <a:lnTo>
                    <a:pt x="175" y="148"/>
                  </a:lnTo>
                  <a:lnTo>
                    <a:pt x="177" y="148"/>
                  </a:lnTo>
                  <a:lnTo>
                    <a:pt x="177" y="147"/>
                  </a:lnTo>
                  <a:lnTo>
                    <a:pt x="178" y="145"/>
                  </a:lnTo>
                  <a:lnTo>
                    <a:pt x="180" y="141"/>
                  </a:lnTo>
                  <a:lnTo>
                    <a:pt x="173" y="140"/>
                  </a:lnTo>
                  <a:lnTo>
                    <a:pt x="166" y="138"/>
                  </a:lnTo>
                  <a:lnTo>
                    <a:pt x="163" y="134"/>
                  </a:lnTo>
                  <a:lnTo>
                    <a:pt x="157" y="131"/>
                  </a:lnTo>
                  <a:lnTo>
                    <a:pt x="161" y="131"/>
                  </a:lnTo>
                  <a:lnTo>
                    <a:pt x="161" y="126"/>
                  </a:lnTo>
                  <a:lnTo>
                    <a:pt x="178" y="129"/>
                  </a:lnTo>
                  <a:lnTo>
                    <a:pt x="187" y="127"/>
                  </a:lnTo>
                  <a:lnTo>
                    <a:pt x="194" y="124"/>
                  </a:lnTo>
                  <a:lnTo>
                    <a:pt x="198" y="119"/>
                  </a:lnTo>
                  <a:lnTo>
                    <a:pt x="203" y="112"/>
                  </a:lnTo>
                  <a:lnTo>
                    <a:pt x="212" y="108"/>
                  </a:lnTo>
                  <a:lnTo>
                    <a:pt x="222" y="105"/>
                  </a:lnTo>
                  <a:lnTo>
                    <a:pt x="229" y="108"/>
                  </a:lnTo>
                  <a:lnTo>
                    <a:pt x="238" y="112"/>
                  </a:lnTo>
                  <a:lnTo>
                    <a:pt x="245" y="113"/>
                  </a:lnTo>
                  <a:lnTo>
                    <a:pt x="253" y="112"/>
                  </a:lnTo>
                  <a:lnTo>
                    <a:pt x="250" y="110"/>
                  </a:lnTo>
                  <a:lnTo>
                    <a:pt x="246" y="108"/>
                  </a:lnTo>
                  <a:lnTo>
                    <a:pt x="245" y="108"/>
                  </a:lnTo>
                  <a:lnTo>
                    <a:pt x="245" y="106"/>
                  </a:lnTo>
                  <a:lnTo>
                    <a:pt x="243" y="105"/>
                  </a:lnTo>
                  <a:lnTo>
                    <a:pt x="243" y="101"/>
                  </a:lnTo>
                  <a:lnTo>
                    <a:pt x="241" y="96"/>
                  </a:lnTo>
                  <a:lnTo>
                    <a:pt x="246" y="94"/>
                  </a:lnTo>
                  <a:lnTo>
                    <a:pt x="250" y="92"/>
                  </a:lnTo>
                  <a:lnTo>
                    <a:pt x="253" y="92"/>
                  </a:lnTo>
                  <a:lnTo>
                    <a:pt x="255" y="91"/>
                  </a:lnTo>
                  <a:lnTo>
                    <a:pt x="259" y="89"/>
                  </a:lnTo>
                  <a:lnTo>
                    <a:pt x="266" y="89"/>
                  </a:lnTo>
                  <a:lnTo>
                    <a:pt x="269" y="91"/>
                  </a:lnTo>
                  <a:lnTo>
                    <a:pt x="273" y="94"/>
                  </a:lnTo>
                  <a:lnTo>
                    <a:pt x="276" y="96"/>
                  </a:lnTo>
                  <a:lnTo>
                    <a:pt x="276" y="92"/>
                  </a:lnTo>
                  <a:lnTo>
                    <a:pt x="274" y="91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3" y="84"/>
                  </a:lnTo>
                  <a:lnTo>
                    <a:pt x="278" y="82"/>
                  </a:lnTo>
                  <a:lnTo>
                    <a:pt x="281" y="80"/>
                  </a:lnTo>
                  <a:lnTo>
                    <a:pt x="287" y="77"/>
                  </a:lnTo>
                  <a:lnTo>
                    <a:pt x="290" y="73"/>
                  </a:lnTo>
                  <a:lnTo>
                    <a:pt x="292" y="73"/>
                  </a:lnTo>
                  <a:lnTo>
                    <a:pt x="299" y="73"/>
                  </a:lnTo>
                  <a:lnTo>
                    <a:pt x="304" y="75"/>
                  </a:lnTo>
                  <a:lnTo>
                    <a:pt x="308" y="79"/>
                  </a:lnTo>
                  <a:lnTo>
                    <a:pt x="314" y="79"/>
                  </a:lnTo>
                  <a:lnTo>
                    <a:pt x="323" y="77"/>
                  </a:lnTo>
                  <a:lnTo>
                    <a:pt x="327" y="65"/>
                  </a:lnTo>
                  <a:lnTo>
                    <a:pt x="332" y="63"/>
                  </a:lnTo>
                  <a:lnTo>
                    <a:pt x="337" y="63"/>
                  </a:lnTo>
                  <a:lnTo>
                    <a:pt x="342" y="63"/>
                  </a:lnTo>
                  <a:lnTo>
                    <a:pt x="346" y="65"/>
                  </a:lnTo>
                  <a:lnTo>
                    <a:pt x="349" y="65"/>
                  </a:lnTo>
                  <a:lnTo>
                    <a:pt x="356" y="54"/>
                  </a:lnTo>
                  <a:lnTo>
                    <a:pt x="367" y="52"/>
                  </a:lnTo>
                  <a:lnTo>
                    <a:pt x="374" y="56"/>
                  </a:lnTo>
                  <a:lnTo>
                    <a:pt x="381" y="59"/>
                  </a:lnTo>
                  <a:lnTo>
                    <a:pt x="388" y="61"/>
                  </a:lnTo>
                  <a:lnTo>
                    <a:pt x="397" y="58"/>
                  </a:lnTo>
                  <a:lnTo>
                    <a:pt x="409" y="51"/>
                  </a:lnTo>
                  <a:lnTo>
                    <a:pt x="421" y="45"/>
                  </a:lnTo>
                  <a:close/>
                  <a:moveTo>
                    <a:pt x="2104" y="42"/>
                  </a:moveTo>
                  <a:lnTo>
                    <a:pt x="2111" y="44"/>
                  </a:lnTo>
                  <a:lnTo>
                    <a:pt x="2118" y="47"/>
                  </a:lnTo>
                  <a:lnTo>
                    <a:pt x="2121" y="51"/>
                  </a:lnTo>
                  <a:lnTo>
                    <a:pt x="2126" y="54"/>
                  </a:lnTo>
                  <a:lnTo>
                    <a:pt x="2132" y="58"/>
                  </a:lnTo>
                  <a:lnTo>
                    <a:pt x="2128" y="68"/>
                  </a:lnTo>
                  <a:lnTo>
                    <a:pt x="2107" y="80"/>
                  </a:lnTo>
                  <a:lnTo>
                    <a:pt x="2091" y="94"/>
                  </a:lnTo>
                  <a:lnTo>
                    <a:pt x="2077" y="112"/>
                  </a:lnTo>
                  <a:lnTo>
                    <a:pt x="2074" y="112"/>
                  </a:lnTo>
                  <a:lnTo>
                    <a:pt x="2074" y="108"/>
                  </a:lnTo>
                  <a:lnTo>
                    <a:pt x="2069" y="105"/>
                  </a:lnTo>
                  <a:lnTo>
                    <a:pt x="2065" y="101"/>
                  </a:lnTo>
                  <a:lnTo>
                    <a:pt x="2063" y="98"/>
                  </a:lnTo>
                  <a:lnTo>
                    <a:pt x="2060" y="94"/>
                  </a:lnTo>
                  <a:lnTo>
                    <a:pt x="2058" y="89"/>
                  </a:lnTo>
                  <a:lnTo>
                    <a:pt x="2062" y="82"/>
                  </a:lnTo>
                  <a:lnTo>
                    <a:pt x="2063" y="77"/>
                  </a:lnTo>
                  <a:lnTo>
                    <a:pt x="2065" y="68"/>
                  </a:lnTo>
                  <a:lnTo>
                    <a:pt x="2039" y="68"/>
                  </a:lnTo>
                  <a:lnTo>
                    <a:pt x="2039" y="61"/>
                  </a:lnTo>
                  <a:lnTo>
                    <a:pt x="2053" y="56"/>
                  </a:lnTo>
                  <a:lnTo>
                    <a:pt x="2067" y="52"/>
                  </a:lnTo>
                  <a:lnTo>
                    <a:pt x="2084" y="49"/>
                  </a:lnTo>
                  <a:lnTo>
                    <a:pt x="2086" y="54"/>
                  </a:lnTo>
                  <a:lnTo>
                    <a:pt x="2088" y="56"/>
                  </a:lnTo>
                  <a:lnTo>
                    <a:pt x="2088" y="58"/>
                  </a:lnTo>
                  <a:lnTo>
                    <a:pt x="2090" y="58"/>
                  </a:lnTo>
                  <a:lnTo>
                    <a:pt x="2090" y="59"/>
                  </a:lnTo>
                  <a:lnTo>
                    <a:pt x="2093" y="61"/>
                  </a:lnTo>
                  <a:lnTo>
                    <a:pt x="2095" y="56"/>
                  </a:lnTo>
                  <a:lnTo>
                    <a:pt x="2097" y="52"/>
                  </a:lnTo>
                  <a:lnTo>
                    <a:pt x="2098" y="49"/>
                  </a:lnTo>
                  <a:lnTo>
                    <a:pt x="2102" y="45"/>
                  </a:lnTo>
                  <a:lnTo>
                    <a:pt x="2104" y="42"/>
                  </a:lnTo>
                  <a:close/>
                  <a:moveTo>
                    <a:pt x="2147" y="23"/>
                  </a:moveTo>
                  <a:lnTo>
                    <a:pt x="2151" y="24"/>
                  </a:lnTo>
                  <a:lnTo>
                    <a:pt x="2152" y="24"/>
                  </a:lnTo>
                  <a:lnTo>
                    <a:pt x="2154" y="26"/>
                  </a:lnTo>
                  <a:lnTo>
                    <a:pt x="2154" y="26"/>
                  </a:lnTo>
                  <a:lnTo>
                    <a:pt x="2156" y="28"/>
                  </a:lnTo>
                  <a:lnTo>
                    <a:pt x="2158" y="31"/>
                  </a:lnTo>
                  <a:lnTo>
                    <a:pt x="2161" y="37"/>
                  </a:lnTo>
                  <a:lnTo>
                    <a:pt x="2165" y="42"/>
                  </a:lnTo>
                  <a:lnTo>
                    <a:pt x="2166" y="49"/>
                  </a:lnTo>
                  <a:lnTo>
                    <a:pt x="2158" y="49"/>
                  </a:lnTo>
                  <a:lnTo>
                    <a:pt x="2158" y="45"/>
                  </a:lnTo>
                  <a:lnTo>
                    <a:pt x="2154" y="42"/>
                  </a:lnTo>
                  <a:lnTo>
                    <a:pt x="2151" y="38"/>
                  </a:lnTo>
                  <a:lnTo>
                    <a:pt x="2149" y="35"/>
                  </a:lnTo>
                  <a:lnTo>
                    <a:pt x="2147" y="30"/>
                  </a:lnTo>
                  <a:lnTo>
                    <a:pt x="2147" y="23"/>
                  </a:lnTo>
                  <a:close/>
                  <a:moveTo>
                    <a:pt x="943" y="19"/>
                  </a:moveTo>
                  <a:lnTo>
                    <a:pt x="967" y="19"/>
                  </a:lnTo>
                  <a:lnTo>
                    <a:pt x="992" y="23"/>
                  </a:lnTo>
                  <a:lnTo>
                    <a:pt x="1014" y="26"/>
                  </a:lnTo>
                  <a:lnTo>
                    <a:pt x="1034" y="31"/>
                  </a:lnTo>
                  <a:lnTo>
                    <a:pt x="1063" y="26"/>
                  </a:lnTo>
                  <a:lnTo>
                    <a:pt x="1067" y="30"/>
                  </a:lnTo>
                  <a:lnTo>
                    <a:pt x="1070" y="31"/>
                  </a:lnTo>
                  <a:lnTo>
                    <a:pt x="1074" y="37"/>
                  </a:lnTo>
                  <a:lnTo>
                    <a:pt x="1076" y="40"/>
                  </a:lnTo>
                  <a:lnTo>
                    <a:pt x="1079" y="42"/>
                  </a:lnTo>
                  <a:lnTo>
                    <a:pt x="1096" y="49"/>
                  </a:lnTo>
                  <a:lnTo>
                    <a:pt x="1116" y="54"/>
                  </a:lnTo>
                  <a:lnTo>
                    <a:pt x="1133" y="58"/>
                  </a:lnTo>
                  <a:lnTo>
                    <a:pt x="1133" y="65"/>
                  </a:lnTo>
                  <a:lnTo>
                    <a:pt x="1105" y="65"/>
                  </a:lnTo>
                  <a:lnTo>
                    <a:pt x="1093" y="59"/>
                  </a:lnTo>
                  <a:lnTo>
                    <a:pt x="1079" y="59"/>
                  </a:lnTo>
                  <a:lnTo>
                    <a:pt x="1063" y="61"/>
                  </a:lnTo>
                  <a:lnTo>
                    <a:pt x="1048" y="65"/>
                  </a:lnTo>
                  <a:lnTo>
                    <a:pt x="1048" y="73"/>
                  </a:lnTo>
                  <a:lnTo>
                    <a:pt x="1067" y="73"/>
                  </a:lnTo>
                  <a:lnTo>
                    <a:pt x="1081" y="70"/>
                  </a:lnTo>
                  <a:lnTo>
                    <a:pt x="1098" y="68"/>
                  </a:lnTo>
                  <a:lnTo>
                    <a:pt x="1119" y="68"/>
                  </a:lnTo>
                  <a:lnTo>
                    <a:pt x="1140" y="68"/>
                  </a:lnTo>
                  <a:lnTo>
                    <a:pt x="1156" y="68"/>
                  </a:lnTo>
                  <a:lnTo>
                    <a:pt x="1170" y="82"/>
                  </a:lnTo>
                  <a:lnTo>
                    <a:pt x="1187" y="92"/>
                  </a:lnTo>
                  <a:lnTo>
                    <a:pt x="1182" y="103"/>
                  </a:lnTo>
                  <a:lnTo>
                    <a:pt x="1172" y="110"/>
                  </a:lnTo>
                  <a:lnTo>
                    <a:pt x="1163" y="115"/>
                  </a:lnTo>
                  <a:lnTo>
                    <a:pt x="1151" y="119"/>
                  </a:lnTo>
                  <a:lnTo>
                    <a:pt x="1133" y="119"/>
                  </a:lnTo>
                  <a:lnTo>
                    <a:pt x="1117" y="124"/>
                  </a:lnTo>
                  <a:lnTo>
                    <a:pt x="1100" y="124"/>
                  </a:lnTo>
                  <a:lnTo>
                    <a:pt x="1081" y="122"/>
                  </a:lnTo>
                  <a:lnTo>
                    <a:pt x="1063" y="120"/>
                  </a:lnTo>
                  <a:lnTo>
                    <a:pt x="1046" y="120"/>
                  </a:lnTo>
                  <a:lnTo>
                    <a:pt x="1032" y="124"/>
                  </a:lnTo>
                  <a:lnTo>
                    <a:pt x="1021" y="134"/>
                  </a:lnTo>
                  <a:lnTo>
                    <a:pt x="1063" y="134"/>
                  </a:lnTo>
                  <a:lnTo>
                    <a:pt x="1076" y="131"/>
                  </a:lnTo>
                  <a:lnTo>
                    <a:pt x="1091" y="129"/>
                  </a:lnTo>
                  <a:lnTo>
                    <a:pt x="1109" y="131"/>
                  </a:lnTo>
                  <a:lnTo>
                    <a:pt x="1121" y="134"/>
                  </a:lnTo>
                  <a:lnTo>
                    <a:pt x="1124" y="147"/>
                  </a:lnTo>
                  <a:lnTo>
                    <a:pt x="1130" y="145"/>
                  </a:lnTo>
                  <a:lnTo>
                    <a:pt x="1138" y="140"/>
                  </a:lnTo>
                  <a:lnTo>
                    <a:pt x="1149" y="136"/>
                  </a:lnTo>
                  <a:lnTo>
                    <a:pt x="1159" y="134"/>
                  </a:lnTo>
                  <a:lnTo>
                    <a:pt x="1161" y="140"/>
                  </a:lnTo>
                  <a:lnTo>
                    <a:pt x="1163" y="143"/>
                  </a:lnTo>
                  <a:lnTo>
                    <a:pt x="1165" y="145"/>
                  </a:lnTo>
                  <a:lnTo>
                    <a:pt x="1168" y="147"/>
                  </a:lnTo>
                  <a:lnTo>
                    <a:pt x="1172" y="150"/>
                  </a:lnTo>
                  <a:lnTo>
                    <a:pt x="1156" y="180"/>
                  </a:lnTo>
                  <a:lnTo>
                    <a:pt x="1163" y="180"/>
                  </a:lnTo>
                  <a:lnTo>
                    <a:pt x="1175" y="173"/>
                  </a:lnTo>
                  <a:lnTo>
                    <a:pt x="1191" y="164"/>
                  </a:lnTo>
                  <a:lnTo>
                    <a:pt x="1210" y="157"/>
                  </a:lnTo>
                  <a:lnTo>
                    <a:pt x="1231" y="150"/>
                  </a:lnTo>
                  <a:lnTo>
                    <a:pt x="1254" y="145"/>
                  </a:lnTo>
                  <a:lnTo>
                    <a:pt x="1274" y="145"/>
                  </a:lnTo>
                  <a:lnTo>
                    <a:pt x="1294" y="147"/>
                  </a:lnTo>
                  <a:lnTo>
                    <a:pt x="1308" y="155"/>
                  </a:lnTo>
                  <a:lnTo>
                    <a:pt x="1316" y="169"/>
                  </a:lnTo>
                  <a:lnTo>
                    <a:pt x="1322" y="169"/>
                  </a:lnTo>
                  <a:lnTo>
                    <a:pt x="1322" y="171"/>
                  </a:lnTo>
                  <a:lnTo>
                    <a:pt x="1322" y="171"/>
                  </a:lnTo>
                  <a:lnTo>
                    <a:pt x="1320" y="173"/>
                  </a:lnTo>
                  <a:lnTo>
                    <a:pt x="1318" y="173"/>
                  </a:lnTo>
                  <a:lnTo>
                    <a:pt x="1318" y="173"/>
                  </a:lnTo>
                  <a:lnTo>
                    <a:pt x="1316" y="173"/>
                  </a:lnTo>
                  <a:lnTo>
                    <a:pt x="1313" y="176"/>
                  </a:lnTo>
                  <a:lnTo>
                    <a:pt x="1308" y="178"/>
                  </a:lnTo>
                  <a:lnTo>
                    <a:pt x="1302" y="180"/>
                  </a:lnTo>
                  <a:lnTo>
                    <a:pt x="1295" y="182"/>
                  </a:lnTo>
                  <a:lnTo>
                    <a:pt x="1290" y="183"/>
                  </a:lnTo>
                  <a:lnTo>
                    <a:pt x="1278" y="202"/>
                  </a:lnTo>
                  <a:lnTo>
                    <a:pt x="1255" y="216"/>
                  </a:lnTo>
                  <a:lnTo>
                    <a:pt x="1229" y="225"/>
                  </a:lnTo>
                  <a:lnTo>
                    <a:pt x="1198" y="230"/>
                  </a:lnTo>
                  <a:lnTo>
                    <a:pt x="1198" y="236"/>
                  </a:lnTo>
                  <a:lnTo>
                    <a:pt x="1198" y="239"/>
                  </a:lnTo>
                  <a:lnTo>
                    <a:pt x="1198" y="241"/>
                  </a:lnTo>
                  <a:lnTo>
                    <a:pt x="1196" y="243"/>
                  </a:lnTo>
                  <a:lnTo>
                    <a:pt x="1198" y="244"/>
                  </a:lnTo>
                  <a:lnTo>
                    <a:pt x="1198" y="246"/>
                  </a:lnTo>
                  <a:lnTo>
                    <a:pt x="1201" y="250"/>
                  </a:lnTo>
                  <a:lnTo>
                    <a:pt x="1206" y="253"/>
                  </a:lnTo>
                  <a:lnTo>
                    <a:pt x="1210" y="255"/>
                  </a:lnTo>
                  <a:lnTo>
                    <a:pt x="1213" y="258"/>
                  </a:lnTo>
                  <a:lnTo>
                    <a:pt x="1217" y="260"/>
                  </a:lnTo>
                  <a:lnTo>
                    <a:pt x="1220" y="265"/>
                  </a:lnTo>
                  <a:lnTo>
                    <a:pt x="1217" y="272"/>
                  </a:lnTo>
                  <a:lnTo>
                    <a:pt x="1213" y="288"/>
                  </a:lnTo>
                  <a:lnTo>
                    <a:pt x="1210" y="307"/>
                  </a:lnTo>
                  <a:lnTo>
                    <a:pt x="1206" y="326"/>
                  </a:lnTo>
                  <a:lnTo>
                    <a:pt x="1206" y="342"/>
                  </a:lnTo>
                  <a:lnTo>
                    <a:pt x="1210" y="340"/>
                  </a:lnTo>
                  <a:lnTo>
                    <a:pt x="1213" y="340"/>
                  </a:lnTo>
                  <a:lnTo>
                    <a:pt x="1215" y="340"/>
                  </a:lnTo>
                  <a:lnTo>
                    <a:pt x="1219" y="340"/>
                  </a:lnTo>
                  <a:lnTo>
                    <a:pt x="1220" y="340"/>
                  </a:lnTo>
                  <a:lnTo>
                    <a:pt x="1226" y="342"/>
                  </a:lnTo>
                  <a:lnTo>
                    <a:pt x="1224" y="347"/>
                  </a:lnTo>
                  <a:lnTo>
                    <a:pt x="1224" y="349"/>
                  </a:lnTo>
                  <a:lnTo>
                    <a:pt x="1224" y="353"/>
                  </a:lnTo>
                  <a:lnTo>
                    <a:pt x="1224" y="354"/>
                  </a:lnTo>
                  <a:lnTo>
                    <a:pt x="1224" y="358"/>
                  </a:lnTo>
                  <a:lnTo>
                    <a:pt x="1226" y="365"/>
                  </a:lnTo>
                  <a:lnTo>
                    <a:pt x="1220" y="365"/>
                  </a:lnTo>
                  <a:lnTo>
                    <a:pt x="1220" y="368"/>
                  </a:lnTo>
                  <a:lnTo>
                    <a:pt x="1217" y="367"/>
                  </a:lnTo>
                  <a:lnTo>
                    <a:pt x="1213" y="363"/>
                  </a:lnTo>
                  <a:lnTo>
                    <a:pt x="1212" y="361"/>
                  </a:lnTo>
                  <a:lnTo>
                    <a:pt x="1208" y="360"/>
                  </a:lnTo>
                  <a:lnTo>
                    <a:pt x="1205" y="358"/>
                  </a:lnTo>
                  <a:lnTo>
                    <a:pt x="1198" y="358"/>
                  </a:lnTo>
                  <a:lnTo>
                    <a:pt x="1194" y="360"/>
                  </a:lnTo>
                  <a:lnTo>
                    <a:pt x="1191" y="361"/>
                  </a:lnTo>
                  <a:lnTo>
                    <a:pt x="1187" y="363"/>
                  </a:lnTo>
                  <a:lnTo>
                    <a:pt x="1185" y="365"/>
                  </a:lnTo>
                  <a:lnTo>
                    <a:pt x="1182" y="367"/>
                  </a:lnTo>
                  <a:lnTo>
                    <a:pt x="1180" y="370"/>
                  </a:lnTo>
                  <a:lnTo>
                    <a:pt x="1178" y="377"/>
                  </a:lnTo>
                  <a:lnTo>
                    <a:pt x="1201" y="384"/>
                  </a:lnTo>
                  <a:lnTo>
                    <a:pt x="1206" y="415"/>
                  </a:lnTo>
                  <a:lnTo>
                    <a:pt x="1201" y="415"/>
                  </a:lnTo>
                  <a:lnTo>
                    <a:pt x="1198" y="415"/>
                  </a:lnTo>
                  <a:lnTo>
                    <a:pt x="1194" y="417"/>
                  </a:lnTo>
                  <a:lnTo>
                    <a:pt x="1191" y="419"/>
                  </a:lnTo>
                  <a:lnTo>
                    <a:pt x="1191" y="426"/>
                  </a:lnTo>
                  <a:lnTo>
                    <a:pt x="1199" y="431"/>
                  </a:lnTo>
                  <a:lnTo>
                    <a:pt x="1205" y="438"/>
                  </a:lnTo>
                  <a:lnTo>
                    <a:pt x="1208" y="447"/>
                  </a:lnTo>
                  <a:lnTo>
                    <a:pt x="1210" y="461"/>
                  </a:lnTo>
                  <a:lnTo>
                    <a:pt x="1201" y="461"/>
                  </a:lnTo>
                  <a:lnTo>
                    <a:pt x="1199" y="461"/>
                  </a:lnTo>
                  <a:lnTo>
                    <a:pt x="1194" y="459"/>
                  </a:lnTo>
                  <a:lnTo>
                    <a:pt x="1191" y="461"/>
                  </a:lnTo>
                  <a:lnTo>
                    <a:pt x="1185" y="461"/>
                  </a:lnTo>
                  <a:lnTo>
                    <a:pt x="1182" y="464"/>
                  </a:lnTo>
                  <a:lnTo>
                    <a:pt x="1178" y="468"/>
                  </a:lnTo>
                  <a:lnTo>
                    <a:pt x="1184" y="471"/>
                  </a:lnTo>
                  <a:lnTo>
                    <a:pt x="1187" y="473"/>
                  </a:lnTo>
                  <a:lnTo>
                    <a:pt x="1189" y="475"/>
                  </a:lnTo>
                  <a:lnTo>
                    <a:pt x="1191" y="476"/>
                  </a:lnTo>
                  <a:lnTo>
                    <a:pt x="1192" y="482"/>
                  </a:lnTo>
                  <a:lnTo>
                    <a:pt x="1194" y="487"/>
                  </a:lnTo>
                  <a:lnTo>
                    <a:pt x="1192" y="489"/>
                  </a:lnTo>
                  <a:lnTo>
                    <a:pt x="1192" y="490"/>
                  </a:lnTo>
                  <a:lnTo>
                    <a:pt x="1192" y="490"/>
                  </a:lnTo>
                  <a:lnTo>
                    <a:pt x="1191" y="492"/>
                  </a:lnTo>
                  <a:lnTo>
                    <a:pt x="1191" y="496"/>
                  </a:lnTo>
                  <a:lnTo>
                    <a:pt x="1177" y="496"/>
                  </a:lnTo>
                  <a:lnTo>
                    <a:pt x="1163" y="499"/>
                  </a:lnTo>
                  <a:lnTo>
                    <a:pt x="1152" y="503"/>
                  </a:lnTo>
                  <a:lnTo>
                    <a:pt x="1156" y="503"/>
                  </a:lnTo>
                  <a:lnTo>
                    <a:pt x="1161" y="506"/>
                  </a:lnTo>
                  <a:lnTo>
                    <a:pt x="1165" y="508"/>
                  </a:lnTo>
                  <a:lnTo>
                    <a:pt x="1168" y="508"/>
                  </a:lnTo>
                  <a:lnTo>
                    <a:pt x="1172" y="510"/>
                  </a:lnTo>
                  <a:lnTo>
                    <a:pt x="1175" y="513"/>
                  </a:lnTo>
                  <a:lnTo>
                    <a:pt x="1178" y="518"/>
                  </a:lnTo>
                  <a:lnTo>
                    <a:pt x="1172" y="527"/>
                  </a:lnTo>
                  <a:lnTo>
                    <a:pt x="1168" y="538"/>
                  </a:lnTo>
                  <a:lnTo>
                    <a:pt x="1163" y="550"/>
                  </a:lnTo>
                  <a:lnTo>
                    <a:pt x="1161" y="545"/>
                  </a:lnTo>
                  <a:lnTo>
                    <a:pt x="1158" y="541"/>
                  </a:lnTo>
                  <a:lnTo>
                    <a:pt x="1156" y="539"/>
                  </a:lnTo>
                  <a:lnTo>
                    <a:pt x="1152" y="539"/>
                  </a:lnTo>
                  <a:lnTo>
                    <a:pt x="1147" y="538"/>
                  </a:lnTo>
                  <a:lnTo>
                    <a:pt x="1140" y="538"/>
                  </a:lnTo>
                  <a:lnTo>
                    <a:pt x="1140" y="541"/>
                  </a:lnTo>
                  <a:lnTo>
                    <a:pt x="1144" y="541"/>
                  </a:lnTo>
                  <a:lnTo>
                    <a:pt x="1156" y="553"/>
                  </a:lnTo>
                  <a:lnTo>
                    <a:pt x="1166" y="567"/>
                  </a:lnTo>
                  <a:lnTo>
                    <a:pt x="1172" y="585"/>
                  </a:lnTo>
                  <a:lnTo>
                    <a:pt x="1175" y="606"/>
                  </a:lnTo>
                  <a:lnTo>
                    <a:pt x="1172" y="606"/>
                  </a:lnTo>
                  <a:lnTo>
                    <a:pt x="1172" y="611"/>
                  </a:lnTo>
                  <a:lnTo>
                    <a:pt x="1144" y="614"/>
                  </a:lnTo>
                  <a:lnTo>
                    <a:pt x="1144" y="595"/>
                  </a:lnTo>
                  <a:lnTo>
                    <a:pt x="1140" y="592"/>
                  </a:lnTo>
                  <a:lnTo>
                    <a:pt x="1137" y="590"/>
                  </a:lnTo>
                  <a:lnTo>
                    <a:pt x="1135" y="588"/>
                  </a:lnTo>
                  <a:lnTo>
                    <a:pt x="1130" y="585"/>
                  </a:lnTo>
                  <a:lnTo>
                    <a:pt x="1124" y="583"/>
                  </a:lnTo>
                  <a:lnTo>
                    <a:pt x="1116" y="588"/>
                  </a:lnTo>
                  <a:lnTo>
                    <a:pt x="1105" y="592"/>
                  </a:lnTo>
                  <a:lnTo>
                    <a:pt x="1093" y="593"/>
                  </a:lnTo>
                  <a:lnTo>
                    <a:pt x="1082" y="597"/>
                  </a:lnTo>
                  <a:lnTo>
                    <a:pt x="1076" y="602"/>
                  </a:lnTo>
                  <a:lnTo>
                    <a:pt x="1082" y="602"/>
                  </a:lnTo>
                  <a:lnTo>
                    <a:pt x="1091" y="602"/>
                  </a:lnTo>
                  <a:lnTo>
                    <a:pt x="1105" y="600"/>
                  </a:lnTo>
                  <a:lnTo>
                    <a:pt x="1121" y="599"/>
                  </a:lnTo>
                  <a:lnTo>
                    <a:pt x="1121" y="606"/>
                  </a:lnTo>
                  <a:lnTo>
                    <a:pt x="1086" y="618"/>
                  </a:lnTo>
                  <a:lnTo>
                    <a:pt x="1086" y="621"/>
                  </a:lnTo>
                  <a:lnTo>
                    <a:pt x="1095" y="621"/>
                  </a:lnTo>
                  <a:lnTo>
                    <a:pt x="1100" y="620"/>
                  </a:lnTo>
                  <a:lnTo>
                    <a:pt x="1107" y="618"/>
                  </a:lnTo>
                  <a:lnTo>
                    <a:pt x="1114" y="616"/>
                  </a:lnTo>
                  <a:lnTo>
                    <a:pt x="1121" y="614"/>
                  </a:lnTo>
                  <a:lnTo>
                    <a:pt x="1123" y="623"/>
                  </a:lnTo>
                  <a:lnTo>
                    <a:pt x="1130" y="627"/>
                  </a:lnTo>
                  <a:lnTo>
                    <a:pt x="1137" y="628"/>
                  </a:lnTo>
                  <a:lnTo>
                    <a:pt x="1149" y="627"/>
                  </a:lnTo>
                  <a:lnTo>
                    <a:pt x="1163" y="627"/>
                  </a:lnTo>
                  <a:lnTo>
                    <a:pt x="1163" y="630"/>
                  </a:lnTo>
                  <a:lnTo>
                    <a:pt x="1159" y="630"/>
                  </a:lnTo>
                  <a:lnTo>
                    <a:pt x="1140" y="648"/>
                  </a:lnTo>
                  <a:lnTo>
                    <a:pt x="1119" y="665"/>
                  </a:lnTo>
                  <a:lnTo>
                    <a:pt x="1098" y="679"/>
                  </a:lnTo>
                  <a:lnTo>
                    <a:pt x="1074" y="691"/>
                  </a:lnTo>
                  <a:lnTo>
                    <a:pt x="1048" y="696"/>
                  </a:lnTo>
                  <a:lnTo>
                    <a:pt x="1018" y="695"/>
                  </a:lnTo>
                  <a:lnTo>
                    <a:pt x="1018" y="700"/>
                  </a:lnTo>
                  <a:lnTo>
                    <a:pt x="1018" y="705"/>
                  </a:lnTo>
                  <a:lnTo>
                    <a:pt x="1016" y="709"/>
                  </a:lnTo>
                  <a:lnTo>
                    <a:pt x="1014" y="710"/>
                  </a:lnTo>
                  <a:lnTo>
                    <a:pt x="1013" y="710"/>
                  </a:lnTo>
                  <a:lnTo>
                    <a:pt x="1011" y="712"/>
                  </a:lnTo>
                  <a:lnTo>
                    <a:pt x="1007" y="714"/>
                  </a:lnTo>
                  <a:lnTo>
                    <a:pt x="1004" y="716"/>
                  </a:lnTo>
                  <a:lnTo>
                    <a:pt x="1002" y="717"/>
                  </a:lnTo>
                  <a:lnTo>
                    <a:pt x="999" y="721"/>
                  </a:lnTo>
                  <a:lnTo>
                    <a:pt x="995" y="731"/>
                  </a:lnTo>
                  <a:lnTo>
                    <a:pt x="993" y="744"/>
                  </a:lnTo>
                  <a:lnTo>
                    <a:pt x="990" y="752"/>
                  </a:lnTo>
                  <a:lnTo>
                    <a:pt x="981" y="761"/>
                  </a:lnTo>
                  <a:lnTo>
                    <a:pt x="966" y="771"/>
                  </a:lnTo>
                  <a:lnTo>
                    <a:pt x="946" y="780"/>
                  </a:lnTo>
                  <a:lnTo>
                    <a:pt x="929" y="787"/>
                  </a:lnTo>
                  <a:lnTo>
                    <a:pt x="913" y="791"/>
                  </a:lnTo>
                  <a:lnTo>
                    <a:pt x="913" y="787"/>
                  </a:lnTo>
                  <a:lnTo>
                    <a:pt x="913" y="784"/>
                  </a:lnTo>
                  <a:lnTo>
                    <a:pt x="911" y="784"/>
                  </a:lnTo>
                  <a:lnTo>
                    <a:pt x="911" y="782"/>
                  </a:lnTo>
                  <a:lnTo>
                    <a:pt x="910" y="780"/>
                  </a:lnTo>
                  <a:lnTo>
                    <a:pt x="908" y="794"/>
                  </a:lnTo>
                  <a:lnTo>
                    <a:pt x="903" y="806"/>
                  </a:lnTo>
                  <a:lnTo>
                    <a:pt x="899" y="817"/>
                  </a:lnTo>
                  <a:lnTo>
                    <a:pt x="894" y="827"/>
                  </a:lnTo>
                  <a:lnTo>
                    <a:pt x="890" y="841"/>
                  </a:lnTo>
                  <a:lnTo>
                    <a:pt x="894" y="843"/>
                  </a:lnTo>
                  <a:lnTo>
                    <a:pt x="894" y="845"/>
                  </a:lnTo>
                  <a:lnTo>
                    <a:pt x="896" y="845"/>
                  </a:lnTo>
                  <a:lnTo>
                    <a:pt x="896" y="845"/>
                  </a:lnTo>
                  <a:lnTo>
                    <a:pt x="896" y="847"/>
                  </a:lnTo>
                  <a:lnTo>
                    <a:pt x="894" y="848"/>
                  </a:lnTo>
                  <a:lnTo>
                    <a:pt x="890" y="852"/>
                  </a:lnTo>
                  <a:lnTo>
                    <a:pt x="887" y="854"/>
                  </a:lnTo>
                  <a:lnTo>
                    <a:pt x="884" y="857"/>
                  </a:lnTo>
                  <a:lnTo>
                    <a:pt x="880" y="859"/>
                  </a:lnTo>
                  <a:lnTo>
                    <a:pt x="878" y="862"/>
                  </a:lnTo>
                  <a:lnTo>
                    <a:pt x="875" y="867"/>
                  </a:lnTo>
                  <a:lnTo>
                    <a:pt x="868" y="887"/>
                  </a:lnTo>
                  <a:lnTo>
                    <a:pt x="863" y="908"/>
                  </a:lnTo>
                  <a:lnTo>
                    <a:pt x="861" y="932"/>
                  </a:lnTo>
                  <a:lnTo>
                    <a:pt x="857" y="955"/>
                  </a:lnTo>
                  <a:lnTo>
                    <a:pt x="852" y="976"/>
                  </a:lnTo>
                  <a:lnTo>
                    <a:pt x="849" y="974"/>
                  </a:lnTo>
                  <a:lnTo>
                    <a:pt x="849" y="974"/>
                  </a:lnTo>
                  <a:lnTo>
                    <a:pt x="847" y="974"/>
                  </a:lnTo>
                  <a:lnTo>
                    <a:pt x="847" y="972"/>
                  </a:lnTo>
                  <a:lnTo>
                    <a:pt x="845" y="972"/>
                  </a:lnTo>
                  <a:lnTo>
                    <a:pt x="840" y="969"/>
                  </a:lnTo>
                  <a:lnTo>
                    <a:pt x="831" y="962"/>
                  </a:lnTo>
                  <a:lnTo>
                    <a:pt x="817" y="953"/>
                  </a:lnTo>
                  <a:lnTo>
                    <a:pt x="801" y="944"/>
                  </a:lnTo>
                  <a:lnTo>
                    <a:pt x="786" y="934"/>
                  </a:lnTo>
                  <a:lnTo>
                    <a:pt x="774" y="925"/>
                  </a:lnTo>
                  <a:lnTo>
                    <a:pt x="763" y="920"/>
                  </a:lnTo>
                  <a:lnTo>
                    <a:pt x="760" y="918"/>
                  </a:lnTo>
                  <a:lnTo>
                    <a:pt x="756" y="880"/>
                  </a:lnTo>
                  <a:lnTo>
                    <a:pt x="754" y="876"/>
                  </a:lnTo>
                  <a:lnTo>
                    <a:pt x="749" y="873"/>
                  </a:lnTo>
                  <a:lnTo>
                    <a:pt x="746" y="871"/>
                  </a:lnTo>
                  <a:lnTo>
                    <a:pt x="740" y="867"/>
                  </a:lnTo>
                  <a:lnTo>
                    <a:pt x="737" y="864"/>
                  </a:lnTo>
                  <a:lnTo>
                    <a:pt x="740" y="862"/>
                  </a:lnTo>
                  <a:lnTo>
                    <a:pt x="740" y="860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4" y="855"/>
                  </a:lnTo>
                  <a:lnTo>
                    <a:pt x="746" y="852"/>
                  </a:lnTo>
                  <a:lnTo>
                    <a:pt x="737" y="852"/>
                  </a:lnTo>
                  <a:lnTo>
                    <a:pt x="732" y="852"/>
                  </a:lnTo>
                  <a:lnTo>
                    <a:pt x="728" y="852"/>
                  </a:lnTo>
                  <a:lnTo>
                    <a:pt x="726" y="850"/>
                  </a:lnTo>
                  <a:lnTo>
                    <a:pt x="725" y="847"/>
                  </a:lnTo>
                  <a:lnTo>
                    <a:pt x="721" y="841"/>
                  </a:lnTo>
                  <a:lnTo>
                    <a:pt x="719" y="838"/>
                  </a:lnTo>
                  <a:lnTo>
                    <a:pt x="719" y="834"/>
                  </a:lnTo>
                  <a:lnTo>
                    <a:pt x="719" y="833"/>
                  </a:lnTo>
                  <a:lnTo>
                    <a:pt x="719" y="829"/>
                  </a:lnTo>
                  <a:lnTo>
                    <a:pt x="721" y="826"/>
                  </a:lnTo>
                  <a:lnTo>
                    <a:pt x="721" y="822"/>
                  </a:lnTo>
                  <a:lnTo>
                    <a:pt x="711" y="822"/>
                  </a:lnTo>
                  <a:lnTo>
                    <a:pt x="711" y="817"/>
                  </a:lnTo>
                  <a:lnTo>
                    <a:pt x="712" y="812"/>
                  </a:lnTo>
                  <a:lnTo>
                    <a:pt x="714" y="810"/>
                  </a:lnTo>
                  <a:lnTo>
                    <a:pt x="714" y="806"/>
                  </a:lnTo>
                  <a:lnTo>
                    <a:pt x="716" y="803"/>
                  </a:lnTo>
                  <a:lnTo>
                    <a:pt x="718" y="798"/>
                  </a:lnTo>
                  <a:lnTo>
                    <a:pt x="712" y="798"/>
                  </a:lnTo>
                  <a:lnTo>
                    <a:pt x="707" y="798"/>
                  </a:lnTo>
                  <a:lnTo>
                    <a:pt x="704" y="796"/>
                  </a:lnTo>
                  <a:lnTo>
                    <a:pt x="698" y="794"/>
                  </a:lnTo>
                  <a:lnTo>
                    <a:pt x="697" y="768"/>
                  </a:lnTo>
                  <a:lnTo>
                    <a:pt x="695" y="744"/>
                  </a:lnTo>
                  <a:lnTo>
                    <a:pt x="695" y="721"/>
                  </a:lnTo>
                  <a:lnTo>
                    <a:pt x="702" y="698"/>
                  </a:lnTo>
                  <a:lnTo>
                    <a:pt x="709" y="688"/>
                  </a:lnTo>
                  <a:lnTo>
                    <a:pt x="718" y="681"/>
                  </a:lnTo>
                  <a:lnTo>
                    <a:pt x="725" y="675"/>
                  </a:lnTo>
                  <a:lnTo>
                    <a:pt x="730" y="667"/>
                  </a:lnTo>
                  <a:lnTo>
                    <a:pt x="735" y="656"/>
                  </a:lnTo>
                  <a:lnTo>
                    <a:pt x="737" y="637"/>
                  </a:lnTo>
                  <a:lnTo>
                    <a:pt x="733" y="637"/>
                  </a:lnTo>
                  <a:lnTo>
                    <a:pt x="730" y="641"/>
                  </a:lnTo>
                  <a:lnTo>
                    <a:pt x="726" y="642"/>
                  </a:lnTo>
                  <a:lnTo>
                    <a:pt x="725" y="642"/>
                  </a:lnTo>
                  <a:lnTo>
                    <a:pt x="721" y="642"/>
                  </a:lnTo>
                  <a:lnTo>
                    <a:pt x="718" y="641"/>
                  </a:lnTo>
                  <a:lnTo>
                    <a:pt x="704" y="637"/>
                  </a:lnTo>
                  <a:lnTo>
                    <a:pt x="693" y="630"/>
                  </a:lnTo>
                  <a:lnTo>
                    <a:pt x="686" y="620"/>
                  </a:lnTo>
                  <a:lnTo>
                    <a:pt x="683" y="602"/>
                  </a:lnTo>
                  <a:lnTo>
                    <a:pt x="688" y="602"/>
                  </a:lnTo>
                  <a:lnTo>
                    <a:pt x="688" y="599"/>
                  </a:lnTo>
                  <a:lnTo>
                    <a:pt x="697" y="604"/>
                  </a:lnTo>
                  <a:lnTo>
                    <a:pt x="707" y="611"/>
                  </a:lnTo>
                  <a:lnTo>
                    <a:pt x="716" y="614"/>
                  </a:lnTo>
                  <a:lnTo>
                    <a:pt x="726" y="614"/>
                  </a:lnTo>
                  <a:lnTo>
                    <a:pt x="726" y="613"/>
                  </a:lnTo>
                  <a:lnTo>
                    <a:pt x="728" y="611"/>
                  </a:lnTo>
                  <a:lnTo>
                    <a:pt x="728" y="611"/>
                  </a:lnTo>
                  <a:lnTo>
                    <a:pt x="728" y="609"/>
                  </a:lnTo>
                  <a:lnTo>
                    <a:pt x="730" y="606"/>
                  </a:lnTo>
                  <a:lnTo>
                    <a:pt x="711" y="592"/>
                  </a:lnTo>
                  <a:lnTo>
                    <a:pt x="695" y="572"/>
                  </a:lnTo>
                  <a:lnTo>
                    <a:pt x="690" y="574"/>
                  </a:lnTo>
                  <a:lnTo>
                    <a:pt x="686" y="576"/>
                  </a:lnTo>
                  <a:lnTo>
                    <a:pt x="681" y="578"/>
                  </a:lnTo>
                  <a:lnTo>
                    <a:pt x="676" y="579"/>
                  </a:lnTo>
                  <a:lnTo>
                    <a:pt x="672" y="576"/>
                  </a:lnTo>
                  <a:lnTo>
                    <a:pt x="671" y="574"/>
                  </a:lnTo>
                  <a:lnTo>
                    <a:pt x="669" y="571"/>
                  </a:lnTo>
                  <a:lnTo>
                    <a:pt x="667" y="569"/>
                  </a:lnTo>
                  <a:lnTo>
                    <a:pt x="664" y="564"/>
                  </a:lnTo>
                  <a:lnTo>
                    <a:pt x="674" y="553"/>
                  </a:lnTo>
                  <a:lnTo>
                    <a:pt x="676" y="538"/>
                  </a:lnTo>
                  <a:lnTo>
                    <a:pt x="674" y="518"/>
                  </a:lnTo>
                  <a:lnTo>
                    <a:pt x="669" y="497"/>
                  </a:lnTo>
                  <a:lnTo>
                    <a:pt x="660" y="475"/>
                  </a:lnTo>
                  <a:lnTo>
                    <a:pt x="650" y="454"/>
                  </a:lnTo>
                  <a:lnTo>
                    <a:pt x="637" y="435"/>
                  </a:lnTo>
                  <a:lnTo>
                    <a:pt x="627" y="417"/>
                  </a:lnTo>
                  <a:lnTo>
                    <a:pt x="618" y="403"/>
                  </a:lnTo>
                  <a:lnTo>
                    <a:pt x="597" y="389"/>
                  </a:lnTo>
                  <a:lnTo>
                    <a:pt x="573" y="384"/>
                  </a:lnTo>
                  <a:lnTo>
                    <a:pt x="548" y="384"/>
                  </a:lnTo>
                  <a:lnTo>
                    <a:pt x="520" y="384"/>
                  </a:lnTo>
                  <a:lnTo>
                    <a:pt x="493" y="386"/>
                  </a:lnTo>
                  <a:lnTo>
                    <a:pt x="465" y="384"/>
                  </a:lnTo>
                  <a:lnTo>
                    <a:pt x="465" y="379"/>
                  </a:lnTo>
                  <a:lnTo>
                    <a:pt x="465" y="375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6" y="370"/>
                  </a:lnTo>
                  <a:lnTo>
                    <a:pt x="465" y="368"/>
                  </a:lnTo>
                  <a:lnTo>
                    <a:pt x="454" y="363"/>
                  </a:lnTo>
                  <a:lnTo>
                    <a:pt x="444" y="360"/>
                  </a:lnTo>
                  <a:lnTo>
                    <a:pt x="433" y="353"/>
                  </a:lnTo>
                  <a:lnTo>
                    <a:pt x="442" y="353"/>
                  </a:lnTo>
                  <a:lnTo>
                    <a:pt x="452" y="349"/>
                  </a:lnTo>
                  <a:lnTo>
                    <a:pt x="466" y="346"/>
                  </a:lnTo>
                  <a:lnTo>
                    <a:pt x="482" y="344"/>
                  </a:lnTo>
                  <a:lnTo>
                    <a:pt x="494" y="340"/>
                  </a:lnTo>
                  <a:lnTo>
                    <a:pt x="503" y="333"/>
                  </a:lnTo>
                  <a:lnTo>
                    <a:pt x="461" y="333"/>
                  </a:lnTo>
                  <a:lnTo>
                    <a:pt x="451" y="330"/>
                  </a:lnTo>
                  <a:lnTo>
                    <a:pt x="442" y="330"/>
                  </a:lnTo>
                  <a:lnTo>
                    <a:pt x="431" y="328"/>
                  </a:lnTo>
                  <a:lnTo>
                    <a:pt x="423" y="326"/>
                  </a:lnTo>
                  <a:lnTo>
                    <a:pt x="414" y="323"/>
                  </a:lnTo>
                  <a:lnTo>
                    <a:pt x="409" y="314"/>
                  </a:lnTo>
                  <a:lnTo>
                    <a:pt x="407" y="300"/>
                  </a:lnTo>
                  <a:lnTo>
                    <a:pt x="428" y="297"/>
                  </a:lnTo>
                  <a:lnTo>
                    <a:pt x="447" y="290"/>
                  </a:lnTo>
                  <a:lnTo>
                    <a:pt x="463" y="283"/>
                  </a:lnTo>
                  <a:lnTo>
                    <a:pt x="480" y="276"/>
                  </a:lnTo>
                  <a:lnTo>
                    <a:pt x="515" y="276"/>
                  </a:lnTo>
                  <a:lnTo>
                    <a:pt x="529" y="230"/>
                  </a:lnTo>
                  <a:lnTo>
                    <a:pt x="496" y="230"/>
                  </a:lnTo>
                  <a:lnTo>
                    <a:pt x="487" y="218"/>
                  </a:lnTo>
                  <a:lnTo>
                    <a:pt x="498" y="211"/>
                  </a:lnTo>
                  <a:lnTo>
                    <a:pt x="506" y="204"/>
                  </a:lnTo>
                  <a:lnTo>
                    <a:pt x="517" y="199"/>
                  </a:lnTo>
                  <a:lnTo>
                    <a:pt x="529" y="195"/>
                  </a:lnTo>
                  <a:lnTo>
                    <a:pt x="529" y="183"/>
                  </a:lnTo>
                  <a:lnTo>
                    <a:pt x="543" y="176"/>
                  </a:lnTo>
                  <a:lnTo>
                    <a:pt x="550" y="168"/>
                  </a:lnTo>
                  <a:lnTo>
                    <a:pt x="557" y="157"/>
                  </a:lnTo>
                  <a:lnTo>
                    <a:pt x="568" y="150"/>
                  </a:lnTo>
                  <a:lnTo>
                    <a:pt x="580" y="145"/>
                  </a:lnTo>
                  <a:lnTo>
                    <a:pt x="590" y="145"/>
                  </a:lnTo>
                  <a:lnTo>
                    <a:pt x="599" y="148"/>
                  </a:lnTo>
                  <a:lnTo>
                    <a:pt x="611" y="147"/>
                  </a:lnTo>
                  <a:lnTo>
                    <a:pt x="602" y="143"/>
                  </a:lnTo>
                  <a:lnTo>
                    <a:pt x="597" y="141"/>
                  </a:lnTo>
                  <a:lnTo>
                    <a:pt x="592" y="140"/>
                  </a:lnTo>
                  <a:lnTo>
                    <a:pt x="587" y="134"/>
                  </a:lnTo>
                  <a:lnTo>
                    <a:pt x="604" y="131"/>
                  </a:lnTo>
                  <a:lnTo>
                    <a:pt x="620" y="126"/>
                  </a:lnTo>
                  <a:lnTo>
                    <a:pt x="634" y="122"/>
                  </a:lnTo>
                  <a:lnTo>
                    <a:pt x="650" y="119"/>
                  </a:lnTo>
                  <a:lnTo>
                    <a:pt x="651" y="126"/>
                  </a:lnTo>
                  <a:lnTo>
                    <a:pt x="653" y="129"/>
                  </a:lnTo>
                  <a:lnTo>
                    <a:pt x="655" y="134"/>
                  </a:lnTo>
                  <a:lnTo>
                    <a:pt x="657" y="138"/>
                  </a:lnTo>
                  <a:lnTo>
                    <a:pt x="662" y="140"/>
                  </a:lnTo>
                  <a:lnTo>
                    <a:pt x="669" y="141"/>
                  </a:lnTo>
                  <a:lnTo>
                    <a:pt x="669" y="136"/>
                  </a:lnTo>
                  <a:lnTo>
                    <a:pt x="672" y="131"/>
                  </a:lnTo>
                  <a:lnTo>
                    <a:pt x="674" y="124"/>
                  </a:lnTo>
                  <a:lnTo>
                    <a:pt x="676" y="119"/>
                  </a:lnTo>
                  <a:lnTo>
                    <a:pt x="679" y="124"/>
                  </a:lnTo>
                  <a:lnTo>
                    <a:pt x="685" y="129"/>
                  </a:lnTo>
                  <a:lnTo>
                    <a:pt x="688" y="133"/>
                  </a:lnTo>
                  <a:lnTo>
                    <a:pt x="695" y="136"/>
                  </a:lnTo>
                  <a:lnTo>
                    <a:pt x="702" y="138"/>
                  </a:lnTo>
                  <a:lnTo>
                    <a:pt x="698" y="115"/>
                  </a:lnTo>
                  <a:lnTo>
                    <a:pt x="711" y="112"/>
                  </a:lnTo>
                  <a:lnTo>
                    <a:pt x="721" y="108"/>
                  </a:lnTo>
                  <a:lnTo>
                    <a:pt x="737" y="112"/>
                  </a:lnTo>
                  <a:lnTo>
                    <a:pt x="754" y="119"/>
                  </a:lnTo>
                  <a:lnTo>
                    <a:pt x="772" y="129"/>
                  </a:lnTo>
                  <a:lnTo>
                    <a:pt x="791" y="138"/>
                  </a:lnTo>
                  <a:lnTo>
                    <a:pt x="807" y="145"/>
                  </a:lnTo>
                  <a:lnTo>
                    <a:pt x="822" y="150"/>
                  </a:lnTo>
                  <a:lnTo>
                    <a:pt x="822" y="147"/>
                  </a:lnTo>
                  <a:lnTo>
                    <a:pt x="812" y="138"/>
                  </a:lnTo>
                  <a:lnTo>
                    <a:pt x="805" y="131"/>
                  </a:lnTo>
                  <a:lnTo>
                    <a:pt x="801" y="122"/>
                  </a:lnTo>
                  <a:lnTo>
                    <a:pt x="807" y="112"/>
                  </a:lnTo>
                  <a:lnTo>
                    <a:pt x="803" y="108"/>
                  </a:lnTo>
                  <a:lnTo>
                    <a:pt x="798" y="103"/>
                  </a:lnTo>
                  <a:lnTo>
                    <a:pt x="793" y="99"/>
                  </a:lnTo>
                  <a:lnTo>
                    <a:pt x="788" y="96"/>
                  </a:lnTo>
                  <a:lnTo>
                    <a:pt x="784" y="92"/>
                  </a:lnTo>
                  <a:lnTo>
                    <a:pt x="788" y="84"/>
                  </a:lnTo>
                  <a:lnTo>
                    <a:pt x="798" y="87"/>
                  </a:lnTo>
                  <a:lnTo>
                    <a:pt x="812" y="89"/>
                  </a:lnTo>
                  <a:lnTo>
                    <a:pt x="824" y="87"/>
                  </a:lnTo>
                  <a:lnTo>
                    <a:pt x="833" y="80"/>
                  </a:lnTo>
                  <a:lnTo>
                    <a:pt x="791" y="80"/>
                  </a:lnTo>
                  <a:lnTo>
                    <a:pt x="791" y="77"/>
                  </a:lnTo>
                  <a:lnTo>
                    <a:pt x="788" y="77"/>
                  </a:lnTo>
                  <a:lnTo>
                    <a:pt x="788" y="73"/>
                  </a:lnTo>
                  <a:lnTo>
                    <a:pt x="793" y="70"/>
                  </a:lnTo>
                  <a:lnTo>
                    <a:pt x="798" y="66"/>
                  </a:lnTo>
                  <a:lnTo>
                    <a:pt x="803" y="63"/>
                  </a:lnTo>
                  <a:lnTo>
                    <a:pt x="808" y="59"/>
                  </a:lnTo>
                  <a:lnTo>
                    <a:pt x="814" y="58"/>
                  </a:lnTo>
                  <a:lnTo>
                    <a:pt x="836" y="61"/>
                  </a:lnTo>
                  <a:lnTo>
                    <a:pt x="842" y="45"/>
                  </a:lnTo>
                  <a:lnTo>
                    <a:pt x="868" y="49"/>
                  </a:lnTo>
                  <a:lnTo>
                    <a:pt x="870" y="49"/>
                  </a:lnTo>
                  <a:lnTo>
                    <a:pt x="871" y="45"/>
                  </a:lnTo>
                  <a:lnTo>
                    <a:pt x="873" y="44"/>
                  </a:lnTo>
                  <a:lnTo>
                    <a:pt x="875" y="40"/>
                  </a:lnTo>
                  <a:lnTo>
                    <a:pt x="880" y="38"/>
                  </a:lnTo>
                  <a:lnTo>
                    <a:pt x="884" y="44"/>
                  </a:lnTo>
                  <a:lnTo>
                    <a:pt x="889" y="49"/>
                  </a:lnTo>
                  <a:lnTo>
                    <a:pt x="894" y="54"/>
                  </a:lnTo>
                  <a:lnTo>
                    <a:pt x="894" y="45"/>
                  </a:lnTo>
                  <a:lnTo>
                    <a:pt x="896" y="44"/>
                  </a:lnTo>
                  <a:lnTo>
                    <a:pt x="896" y="42"/>
                  </a:lnTo>
                  <a:lnTo>
                    <a:pt x="896" y="40"/>
                  </a:lnTo>
                  <a:lnTo>
                    <a:pt x="896" y="38"/>
                  </a:lnTo>
                  <a:lnTo>
                    <a:pt x="897" y="35"/>
                  </a:lnTo>
                  <a:lnTo>
                    <a:pt x="899" y="33"/>
                  </a:lnTo>
                  <a:lnTo>
                    <a:pt x="903" y="31"/>
                  </a:lnTo>
                  <a:lnTo>
                    <a:pt x="920" y="23"/>
                  </a:lnTo>
                  <a:lnTo>
                    <a:pt x="943" y="19"/>
                  </a:lnTo>
                  <a:close/>
                  <a:moveTo>
                    <a:pt x="2205" y="16"/>
                  </a:moveTo>
                  <a:lnTo>
                    <a:pt x="2215" y="19"/>
                  </a:lnTo>
                  <a:lnTo>
                    <a:pt x="2215" y="26"/>
                  </a:lnTo>
                  <a:lnTo>
                    <a:pt x="2200" y="26"/>
                  </a:lnTo>
                  <a:lnTo>
                    <a:pt x="2205" y="16"/>
                  </a:lnTo>
                  <a:close/>
                  <a:moveTo>
                    <a:pt x="2676" y="0"/>
                  </a:moveTo>
                  <a:lnTo>
                    <a:pt x="2681" y="3"/>
                  </a:lnTo>
                  <a:lnTo>
                    <a:pt x="2685" y="7"/>
                  </a:lnTo>
                  <a:lnTo>
                    <a:pt x="2687" y="10"/>
                  </a:lnTo>
                  <a:lnTo>
                    <a:pt x="2688" y="16"/>
                  </a:lnTo>
                  <a:lnTo>
                    <a:pt x="2690" y="19"/>
                  </a:lnTo>
                  <a:lnTo>
                    <a:pt x="2692" y="24"/>
                  </a:lnTo>
                  <a:lnTo>
                    <a:pt x="2695" y="26"/>
                  </a:lnTo>
                  <a:lnTo>
                    <a:pt x="2706" y="31"/>
                  </a:lnTo>
                  <a:lnTo>
                    <a:pt x="2716" y="33"/>
                  </a:lnTo>
                  <a:lnTo>
                    <a:pt x="2723" y="33"/>
                  </a:lnTo>
                  <a:lnTo>
                    <a:pt x="2728" y="37"/>
                  </a:lnTo>
                  <a:lnTo>
                    <a:pt x="2732" y="44"/>
                  </a:lnTo>
                  <a:lnTo>
                    <a:pt x="2734" y="58"/>
                  </a:lnTo>
                  <a:lnTo>
                    <a:pt x="2732" y="59"/>
                  </a:lnTo>
                  <a:lnTo>
                    <a:pt x="2732" y="59"/>
                  </a:lnTo>
                  <a:lnTo>
                    <a:pt x="2732" y="61"/>
                  </a:lnTo>
                  <a:lnTo>
                    <a:pt x="2732" y="63"/>
                  </a:lnTo>
                  <a:lnTo>
                    <a:pt x="2730" y="65"/>
                  </a:lnTo>
                  <a:lnTo>
                    <a:pt x="2708" y="65"/>
                  </a:lnTo>
                  <a:lnTo>
                    <a:pt x="2685" y="65"/>
                  </a:lnTo>
                  <a:lnTo>
                    <a:pt x="2666" y="73"/>
                  </a:lnTo>
                  <a:lnTo>
                    <a:pt x="2662" y="75"/>
                  </a:lnTo>
                  <a:lnTo>
                    <a:pt x="2660" y="79"/>
                  </a:lnTo>
                  <a:lnTo>
                    <a:pt x="2659" y="80"/>
                  </a:lnTo>
                  <a:lnTo>
                    <a:pt x="2657" y="82"/>
                  </a:lnTo>
                  <a:lnTo>
                    <a:pt x="2655" y="84"/>
                  </a:lnTo>
                  <a:lnTo>
                    <a:pt x="2652" y="86"/>
                  </a:lnTo>
                  <a:lnTo>
                    <a:pt x="2646" y="89"/>
                  </a:lnTo>
                  <a:lnTo>
                    <a:pt x="2643" y="84"/>
                  </a:lnTo>
                  <a:lnTo>
                    <a:pt x="2641" y="80"/>
                  </a:lnTo>
                  <a:lnTo>
                    <a:pt x="2638" y="77"/>
                  </a:lnTo>
                  <a:lnTo>
                    <a:pt x="2650" y="47"/>
                  </a:lnTo>
                  <a:lnTo>
                    <a:pt x="2662" y="23"/>
                  </a:lnTo>
                  <a:lnTo>
                    <a:pt x="2676" y="0"/>
                  </a:lnTo>
                  <a:close/>
                  <a:moveTo>
                    <a:pt x="2554" y="0"/>
                  </a:moveTo>
                  <a:lnTo>
                    <a:pt x="2563" y="9"/>
                  </a:lnTo>
                  <a:lnTo>
                    <a:pt x="2568" y="19"/>
                  </a:lnTo>
                  <a:lnTo>
                    <a:pt x="2573" y="31"/>
                  </a:lnTo>
                  <a:lnTo>
                    <a:pt x="2564" y="31"/>
                  </a:lnTo>
                  <a:lnTo>
                    <a:pt x="2564" y="26"/>
                  </a:lnTo>
                  <a:lnTo>
                    <a:pt x="2561" y="23"/>
                  </a:lnTo>
                  <a:lnTo>
                    <a:pt x="2557" y="19"/>
                  </a:lnTo>
                  <a:lnTo>
                    <a:pt x="2556" y="14"/>
                  </a:lnTo>
                  <a:lnTo>
                    <a:pt x="2554" y="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chemeClr val="accent1"/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13" name="CustomShape 6"/>
          <p:cNvSpPr/>
          <p:nvPr/>
        </p:nvSpPr>
        <p:spPr>
          <a:xfrm>
            <a:off x="0" y="123480"/>
            <a:ext cx="914328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Worldmap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214" name="CustomShape 7"/>
          <p:cNvSpPr/>
          <p:nvPr/>
        </p:nvSpPr>
        <p:spPr>
          <a:xfrm>
            <a:off x="0" y="699480"/>
            <a:ext cx="914328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aphicFrame>
        <p:nvGraphicFramePr>
          <p:cNvPr id="1215" name="Chart 9"/>
          <p:cNvGraphicFramePr/>
          <p:nvPr/>
        </p:nvGraphicFramePr>
        <p:xfrm>
          <a:off x="395640" y="4212000"/>
          <a:ext cx="2375640" cy="447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216" name="CustomShape 8"/>
          <p:cNvSpPr/>
          <p:nvPr/>
        </p:nvSpPr>
        <p:spPr>
          <a:xfrm>
            <a:off x="2559240" y="4266360"/>
            <a:ext cx="66636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600" spc="-1" strike="noStrike">
                <a:solidFill>
                  <a:srgbClr val="179a9d"/>
                </a:solidFill>
                <a:latin typeface="Arial"/>
                <a:ea typeface="Arial Unicode MS"/>
              </a:rPr>
              <a:t>50%</a:t>
            </a:r>
            <a:endParaRPr b="0" lang="id-ID" sz="1600" spc="-1" strike="noStrike">
              <a:latin typeface="Arial"/>
            </a:endParaRPr>
          </a:p>
        </p:txBody>
      </p:sp>
      <p:grpSp>
        <p:nvGrpSpPr>
          <p:cNvPr id="1217" name="Group 9"/>
          <p:cNvGrpSpPr/>
          <p:nvPr/>
        </p:nvGrpSpPr>
        <p:grpSpPr>
          <a:xfrm>
            <a:off x="6005160" y="3649320"/>
            <a:ext cx="2526480" cy="672120"/>
            <a:chOff x="6005160" y="3649320"/>
            <a:chExt cx="2526480" cy="672120"/>
          </a:xfrm>
        </p:grpSpPr>
        <p:sp>
          <p:nvSpPr>
            <p:cNvPr id="1218" name="CustomShape 10"/>
            <p:cNvSpPr/>
            <p:nvPr/>
          </p:nvSpPr>
          <p:spPr>
            <a:xfrm>
              <a:off x="6005160" y="3866400"/>
              <a:ext cx="2526480" cy="45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zing.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19" name="CustomShape 11"/>
            <p:cNvSpPr/>
            <p:nvPr/>
          </p:nvSpPr>
          <p:spPr>
            <a:xfrm>
              <a:off x="6005160" y="3649320"/>
              <a:ext cx="252648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sp>
        <p:nvSpPr>
          <p:cNvPr id="1220" name="CustomShape 12"/>
          <p:cNvSpPr/>
          <p:nvPr/>
        </p:nvSpPr>
        <p:spPr>
          <a:xfrm>
            <a:off x="5353200" y="4266360"/>
            <a:ext cx="66636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600" spc="-1" strike="noStrike">
                <a:solidFill>
                  <a:srgbClr val="16b7b8"/>
                </a:solidFill>
                <a:latin typeface="Arial"/>
                <a:ea typeface="Arial Unicode MS"/>
              </a:rPr>
              <a:t>40%</a:t>
            </a:r>
            <a:endParaRPr b="0" lang="id-ID" sz="1600" spc="-1" strike="noStrike">
              <a:latin typeface="Arial"/>
            </a:endParaRPr>
          </a:p>
        </p:txBody>
      </p:sp>
      <p:sp>
        <p:nvSpPr>
          <p:cNvPr id="1221" name="CustomShape 13"/>
          <p:cNvSpPr/>
          <p:nvPr/>
        </p:nvSpPr>
        <p:spPr>
          <a:xfrm>
            <a:off x="8107920" y="4266360"/>
            <a:ext cx="66636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600" spc="-1" strike="noStrike">
                <a:solidFill>
                  <a:srgbClr val="179a9d"/>
                </a:solidFill>
                <a:latin typeface="Arial"/>
                <a:ea typeface="Arial Unicode MS"/>
              </a:rPr>
              <a:t>70%</a:t>
            </a:r>
            <a:endParaRPr b="0" lang="id-ID" sz="1600" spc="-1" strike="noStrike">
              <a:latin typeface="Arial"/>
            </a:endParaRPr>
          </a:p>
        </p:txBody>
      </p:sp>
      <p:grpSp>
        <p:nvGrpSpPr>
          <p:cNvPr id="1222" name="Group 14"/>
          <p:cNvGrpSpPr/>
          <p:nvPr/>
        </p:nvGrpSpPr>
        <p:grpSpPr>
          <a:xfrm>
            <a:off x="509040" y="3649320"/>
            <a:ext cx="2526480" cy="672120"/>
            <a:chOff x="509040" y="3649320"/>
            <a:chExt cx="2526480" cy="672120"/>
          </a:xfrm>
        </p:grpSpPr>
        <p:sp>
          <p:nvSpPr>
            <p:cNvPr id="1223" name="CustomShape 15"/>
            <p:cNvSpPr/>
            <p:nvPr/>
          </p:nvSpPr>
          <p:spPr>
            <a:xfrm>
              <a:off x="509040" y="3866400"/>
              <a:ext cx="2526480" cy="45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zing.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24" name="CustomShape 16"/>
            <p:cNvSpPr/>
            <p:nvPr/>
          </p:nvSpPr>
          <p:spPr>
            <a:xfrm>
              <a:off x="509040" y="3649320"/>
              <a:ext cx="252648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225" name="Group 17"/>
          <p:cNvGrpSpPr/>
          <p:nvPr/>
        </p:nvGrpSpPr>
        <p:grpSpPr>
          <a:xfrm>
            <a:off x="3257280" y="3649320"/>
            <a:ext cx="2526480" cy="672120"/>
            <a:chOff x="3257280" y="3649320"/>
            <a:chExt cx="2526480" cy="672120"/>
          </a:xfrm>
        </p:grpSpPr>
        <p:sp>
          <p:nvSpPr>
            <p:cNvPr id="1226" name="CustomShape 18"/>
            <p:cNvSpPr/>
            <p:nvPr/>
          </p:nvSpPr>
          <p:spPr>
            <a:xfrm>
              <a:off x="3257280" y="3866400"/>
              <a:ext cx="2526480" cy="45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 can simply impress your audience and add a unique zing.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27" name="CustomShape 19"/>
            <p:cNvSpPr/>
            <p:nvPr/>
          </p:nvSpPr>
          <p:spPr>
            <a:xfrm>
              <a:off x="3257280" y="3649320"/>
              <a:ext cx="252648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aphicFrame>
        <p:nvGraphicFramePr>
          <p:cNvPr id="1228" name="Chart 9"/>
          <p:cNvGraphicFramePr/>
          <p:nvPr/>
        </p:nvGraphicFramePr>
        <p:xfrm>
          <a:off x="3168000" y="4212000"/>
          <a:ext cx="2375640" cy="447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29" name="Chart 9"/>
          <p:cNvGraphicFramePr/>
          <p:nvPr/>
        </p:nvGraphicFramePr>
        <p:xfrm>
          <a:off x="5940000" y="4212000"/>
          <a:ext cx="2375640" cy="447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CustomShape 1"/>
          <p:cNvSpPr/>
          <p:nvPr/>
        </p:nvSpPr>
        <p:spPr>
          <a:xfrm>
            <a:off x="2411640" y="363240"/>
            <a:ext cx="2087640" cy="141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1" lang="id-ID" sz="2400" spc="-1" strike="noStrike">
                <a:solidFill>
                  <a:srgbClr val="ffffff"/>
                </a:solidFill>
                <a:latin typeface="Arial"/>
                <a:ea typeface="Arial Unicode MS"/>
              </a:rPr>
              <a:t>Portfolio </a:t>
            </a:r>
            <a:endParaRPr b="0" lang="id-ID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1" lang="id-ID" sz="2400" spc="-1" strike="noStrike">
                <a:solidFill>
                  <a:srgbClr val="ffffff"/>
                </a:solidFill>
                <a:latin typeface="Arial"/>
                <a:ea typeface="Arial Unicode MS"/>
              </a:rPr>
              <a:t>Presentation</a:t>
            </a:r>
            <a:endParaRPr b="0" lang="id-ID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1" lang="id-ID" sz="2400" spc="-1" strike="noStrike">
                <a:solidFill>
                  <a:srgbClr val="ffffff"/>
                </a:solidFill>
                <a:latin typeface="Arial"/>
                <a:ea typeface="Arial Unicode MS"/>
              </a:rPr>
              <a:t>Designed</a:t>
            </a:r>
            <a:endParaRPr b="0" lang="id-ID" sz="2400" spc="-1" strike="noStrike">
              <a:latin typeface="Arial"/>
            </a:endParaRPr>
          </a:p>
        </p:txBody>
      </p:sp>
      <p:sp>
        <p:nvSpPr>
          <p:cNvPr id="1231" name="CustomShape 2"/>
          <p:cNvSpPr/>
          <p:nvPr/>
        </p:nvSpPr>
        <p:spPr>
          <a:xfrm>
            <a:off x="2411640" y="1851840"/>
            <a:ext cx="2087640" cy="282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d-ID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   </a:t>
            </a:r>
            <a:endParaRPr b="0" lang="id-ID" sz="1200" spc="-1" strike="noStrike"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CustomShape 1"/>
          <p:cNvSpPr/>
          <p:nvPr/>
        </p:nvSpPr>
        <p:spPr>
          <a:xfrm>
            <a:off x="0" y="181800"/>
            <a:ext cx="914328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Infographic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233" name="CustomShape 2"/>
          <p:cNvSpPr/>
          <p:nvPr/>
        </p:nvSpPr>
        <p:spPr>
          <a:xfrm>
            <a:off x="0" y="757800"/>
            <a:ext cx="914328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pSp>
        <p:nvGrpSpPr>
          <p:cNvPr id="1234" name="Group 3"/>
          <p:cNvGrpSpPr/>
          <p:nvPr/>
        </p:nvGrpSpPr>
        <p:grpSpPr>
          <a:xfrm>
            <a:off x="1348200" y="2198880"/>
            <a:ext cx="1032120" cy="1684800"/>
            <a:chOff x="1348200" y="2198880"/>
            <a:chExt cx="1032120" cy="1684800"/>
          </a:xfrm>
        </p:grpSpPr>
        <p:sp>
          <p:nvSpPr>
            <p:cNvPr id="1235" name="CustomShape 4"/>
            <p:cNvSpPr/>
            <p:nvPr/>
          </p:nvSpPr>
          <p:spPr>
            <a:xfrm rot="16200000">
              <a:off x="1779120" y="3282480"/>
              <a:ext cx="338760" cy="8636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36" name="CustomShape 5"/>
            <p:cNvSpPr/>
            <p:nvPr/>
          </p:nvSpPr>
          <p:spPr>
            <a:xfrm>
              <a:off x="1348200" y="2198880"/>
              <a:ext cx="673560" cy="168444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7" name="CustomShape 6"/>
          <p:cNvSpPr/>
          <p:nvPr/>
        </p:nvSpPr>
        <p:spPr>
          <a:xfrm>
            <a:off x="3016080" y="2010240"/>
            <a:ext cx="673560" cy="9594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238" name="Group 7"/>
          <p:cNvGrpSpPr/>
          <p:nvPr/>
        </p:nvGrpSpPr>
        <p:grpSpPr>
          <a:xfrm>
            <a:off x="4325040" y="2184480"/>
            <a:ext cx="1032120" cy="1699200"/>
            <a:chOff x="4325040" y="2184480"/>
            <a:chExt cx="1032120" cy="1699200"/>
          </a:xfrm>
        </p:grpSpPr>
        <p:sp>
          <p:nvSpPr>
            <p:cNvPr id="1239" name="CustomShape 8"/>
            <p:cNvSpPr/>
            <p:nvPr/>
          </p:nvSpPr>
          <p:spPr>
            <a:xfrm>
              <a:off x="4683600" y="2184480"/>
              <a:ext cx="673560" cy="169848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40" name="CustomShape 9"/>
            <p:cNvSpPr/>
            <p:nvPr/>
          </p:nvSpPr>
          <p:spPr>
            <a:xfrm rot="16200000">
              <a:off x="4587480" y="3282480"/>
              <a:ext cx="338760" cy="8636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241" name="Group 10"/>
          <p:cNvGrpSpPr/>
          <p:nvPr/>
        </p:nvGrpSpPr>
        <p:grpSpPr>
          <a:xfrm>
            <a:off x="2466720" y="1341000"/>
            <a:ext cx="1772280" cy="671760"/>
            <a:chOff x="2466720" y="1341000"/>
            <a:chExt cx="1772280" cy="671760"/>
          </a:xfrm>
        </p:grpSpPr>
        <p:sp>
          <p:nvSpPr>
            <p:cNvPr id="1242" name="CustomShape 11"/>
            <p:cNvSpPr/>
            <p:nvPr/>
          </p:nvSpPr>
          <p:spPr>
            <a:xfrm>
              <a:off x="2466720" y="1557720"/>
              <a:ext cx="1772280" cy="45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Easy to change colors, photos and Text.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43" name="CustomShape 12"/>
            <p:cNvSpPr/>
            <p:nvPr/>
          </p:nvSpPr>
          <p:spPr>
            <a:xfrm>
              <a:off x="2466720" y="1341000"/>
              <a:ext cx="177228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244" name="Group 13"/>
          <p:cNvGrpSpPr/>
          <p:nvPr/>
        </p:nvGrpSpPr>
        <p:grpSpPr>
          <a:xfrm>
            <a:off x="5268240" y="2592720"/>
            <a:ext cx="1079280" cy="1037160"/>
            <a:chOff x="5268240" y="2592720"/>
            <a:chExt cx="1079280" cy="1037160"/>
          </a:xfrm>
        </p:grpSpPr>
        <p:sp>
          <p:nvSpPr>
            <p:cNvPr id="1245" name="CustomShape 14"/>
            <p:cNvSpPr/>
            <p:nvPr/>
          </p:nvSpPr>
          <p:spPr>
            <a:xfrm>
              <a:off x="5268240" y="2809800"/>
              <a:ext cx="1079280" cy="8200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Easy to change colors, photos and Text.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46" name="CustomShape 15"/>
            <p:cNvSpPr/>
            <p:nvPr/>
          </p:nvSpPr>
          <p:spPr>
            <a:xfrm>
              <a:off x="5268240" y="2592720"/>
              <a:ext cx="107928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247" name="Group 16"/>
          <p:cNvGrpSpPr/>
          <p:nvPr/>
        </p:nvGrpSpPr>
        <p:grpSpPr>
          <a:xfrm>
            <a:off x="356040" y="2592720"/>
            <a:ext cx="1079280" cy="1037160"/>
            <a:chOff x="356040" y="2592720"/>
            <a:chExt cx="1079280" cy="1037160"/>
          </a:xfrm>
        </p:grpSpPr>
        <p:sp>
          <p:nvSpPr>
            <p:cNvPr id="1248" name="CustomShape 17"/>
            <p:cNvSpPr/>
            <p:nvPr/>
          </p:nvSpPr>
          <p:spPr>
            <a:xfrm>
              <a:off x="356040" y="2809800"/>
              <a:ext cx="1079280" cy="8200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Easy to change colors, photos and Text.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49" name="CustomShape 18"/>
            <p:cNvSpPr/>
            <p:nvPr/>
          </p:nvSpPr>
          <p:spPr>
            <a:xfrm>
              <a:off x="356040" y="2592720"/>
              <a:ext cx="107928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250" name="Group 19"/>
          <p:cNvGrpSpPr/>
          <p:nvPr/>
        </p:nvGrpSpPr>
        <p:grpSpPr>
          <a:xfrm>
            <a:off x="6444360" y="1179360"/>
            <a:ext cx="2303640" cy="2905560"/>
            <a:chOff x="6444360" y="1179360"/>
            <a:chExt cx="2303640" cy="2905560"/>
          </a:xfrm>
        </p:grpSpPr>
        <p:sp>
          <p:nvSpPr>
            <p:cNvPr id="1251" name="CustomShape 20"/>
            <p:cNvSpPr/>
            <p:nvPr/>
          </p:nvSpPr>
          <p:spPr>
            <a:xfrm>
              <a:off x="6444360" y="1622160"/>
              <a:ext cx="2303640" cy="2462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52" name="CustomShape 21"/>
            <p:cNvSpPr/>
            <p:nvPr/>
          </p:nvSpPr>
          <p:spPr>
            <a:xfrm>
              <a:off x="6444360" y="1179360"/>
              <a:ext cx="2303640" cy="364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8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800" spc="-1" strike="noStrike">
                <a:latin typeface="Arial"/>
              </a:endParaRPr>
            </a:p>
          </p:txBody>
        </p:sp>
      </p:grp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CustomShape 1"/>
          <p:cNvSpPr/>
          <p:nvPr/>
        </p:nvSpPr>
        <p:spPr>
          <a:xfrm>
            <a:off x="0" y="123480"/>
            <a:ext cx="914328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Chart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254" name="CustomShape 2"/>
          <p:cNvSpPr/>
          <p:nvPr/>
        </p:nvSpPr>
        <p:spPr>
          <a:xfrm>
            <a:off x="0" y="699480"/>
            <a:ext cx="914328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aphicFrame>
        <p:nvGraphicFramePr>
          <p:cNvPr id="1255" name="Chart 3"/>
          <p:cNvGraphicFramePr/>
          <p:nvPr/>
        </p:nvGraphicFramePr>
        <p:xfrm>
          <a:off x="1895760" y="1059480"/>
          <a:ext cx="5351400" cy="3931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256" name="CustomShape 3"/>
          <p:cNvSpPr/>
          <p:nvPr/>
        </p:nvSpPr>
        <p:spPr>
          <a:xfrm>
            <a:off x="524520" y="1779840"/>
            <a:ext cx="1344960" cy="228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d-ID" sz="1200" spc="-1" strike="noStrike">
                <a:solidFill>
                  <a:srgbClr val="179a9d"/>
                </a:solidFill>
                <a:latin typeface="Arial"/>
                <a:ea typeface="Arial Unicode MS"/>
              </a:rPr>
              <a:t>You can simply impress your audience and add a unique zing and appeal to your Presentations. Get a modern PowerPoint  Presentation that is beautifully designed.     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257" name="CustomShape 4"/>
          <p:cNvSpPr/>
          <p:nvPr/>
        </p:nvSpPr>
        <p:spPr>
          <a:xfrm>
            <a:off x="6372360" y="1563480"/>
            <a:ext cx="2303640" cy="301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id-ID" sz="1200" spc="-1" strike="noStrike">
                <a:solidFill>
                  <a:srgbClr val="179a9d"/>
                </a:solidFill>
                <a:latin typeface="Arial"/>
                <a:ea typeface="Arial Unicode MS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  <a:endParaRPr b="0" lang="id-ID" sz="1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id-ID" sz="1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id-ID" sz="1200" spc="-1" strike="noStrike">
                <a:solidFill>
                  <a:srgbClr val="179a9d"/>
                </a:solidFill>
                <a:latin typeface="Arial"/>
                <a:ea typeface="Arial Unicode MS"/>
              </a:rPr>
              <a:t>Get a modern PowerPoint  Presentation that is beautifully designed. Easy to change colors, photos and Text.</a:t>
            </a:r>
            <a:endParaRPr b="0" lang="id-ID" sz="1200" spc="-1" strike="noStrike"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CustomShape 1"/>
          <p:cNvSpPr/>
          <p:nvPr/>
        </p:nvSpPr>
        <p:spPr>
          <a:xfrm>
            <a:off x="0" y="181800"/>
            <a:ext cx="914328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Infographic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259" name="CustomShape 2"/>
          <p:cNvSpPr/>
          <p:nvPr/>
        </p:nvSpPr>
        <p:spPr>
          <a:xfrm>
            <a:off x="0" y="757800"/>
            <a:ext cx="914328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sp>
        <p:nvSpPr>
          <p:cNvPr id="1260" name="CustomShape 3"/>
          <p:cNvSpPr/>
          <p:nvPr/>
        </p:nvSpPr>
        <p:spPr>
          <a:xfrm>
            <a:off x="2901240" y="1131480"/>
            <a:ext cx="3340440" cy="309564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1" name="CustomShape 4"/>
          <p:cNvSpPr/>
          <p:nvPr/>
        </p:nvSpPr>
        <p:spPr>
          <a:xfrm>
            <a:off x="4248000" y="1940040"/>
            <a:ext cx="647280" cy="647280"/>
          </a:xfrm>
          <a:prstGeom prst="ellipse">
            <a:avLst/>
          </a:prstGeom>
          <a:noFill/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262" name="Group 5"/>
          <p:cNvGrpSpPr/>
          <p:nvPr/>
        </p:nvGrpSpPr>
        <p:grpSpPr>
          <a:xfrm>
            <a:off x="3672000" y="2679840"/>
            <a:ext cx="1799640" cy="1285920"/>
            <a:chOff x="3672000" y="2679840"/>
            <a:chExt cx="1799640" cy="1285920"/>
          </a:xfrm>
        </p:grpSpPr>
        <p:sp>
          <p:nvSpPr>
            <p:cNvPr id="1263" name="CustomShape 6"/>
            <p:cNvSpPr/>
            <p:nvPr/>
          </p:nvSpPr>
          <p:spPr>
            <a:xfrm>
              <a:off x="3672000" y="2963160"/>
              <a:ext cx="1799640" cy="1002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 and appeal to your Presentations.  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64" name="CustomShape 7"/>
            <p:cNvSpPr/>
            <p:nvPr/>
          </p:nvSpPr>
          <p:spPr>
            <a:xfrm>
              <a:off x="3672000" y="2679840"/>
              <a:ext cx="1799640" cy="303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Text  Here</a:t>
              </a:r>
              <a:endParaRPr b="0" lang="id-ID" sz="1400" spc="-1" strike="noStrike">
                <a:latin typeface="Arial"/>
              </a:endParaRPr>
            </a:p>
          </p:txBody>
        </p:sp>
      </p:grpSp>
      <p:sp>
        <p:nvSpPr>
          <p:cNvPr id="1265" name="CustomShape 8"/>
          <p:cNvSpPr/>
          <p:nvPr/>
        </p:nvSpPr>
        <p:spPr>
          <a:xfrm>
            <a:off x="4447800" y="2049120"/>
            <a:ext cx="247680" cy="429120"/>
          </a:xfrm>
          <a:custGeom>
            <a:avLst/>
            <a:gdLst/>
            <a:ah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6" name="CustomShape 9"/>
          <p:cNvSpPr/>
          <p:nvPr/>
        </p:nvSpPr>
        <p:spPr>
          <a:xfrm>
            <a:off x="1187640" y="4348800"/>
            <a:ext cx="676800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id-ID" sz="1200" spc="-1" strike="noStrike">
                <a:solidFill>
                  <a:srgbClr val="179a9d"/>
                </a:solidFill>
                <a:latin typeface="Arial"/>
                <a:ea typeface="Arial Unicode MS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  <a:endParaRPr b="0" lang="id-ID" sz="1200" spc="-1" strike="noStrike"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CustomShape 1"/>
          <p:cNvSpPr/>
          <p:nvPr/>
        </p:nvSpPr>
        <p:spPr>
          <a:xfrm>
            <a:off x="0" y="123480"/>
            <a:ext cx="914328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Infographic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268" name="CustomShape 2"/>
          <p:cNvSpPr/>
          <p:nvPr/>
        </p:nvSpPr>
        <p:spPr>
          <a:xfrm>
            <a:off x="0" y="699480"/>
            <a:ext cx="914328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pSp>
        <p:nvGrpSpPr>
          <p:cNvPr id="1269" name="Group 3"/>
          <p:cNvGrpSpPr/>
          <p:nvPr/>
        </p:nvGrpSpPr>
        <p:grpSpPr>
          <a:xfrm>
            <a:off x="1755720" y="1268640"/>
            <a:ext cx="5619960" cy="3194640"/>
            <a:chOff x="1755720" y="1268640"/>
            <a:chExt cx="5619960" cy="3194640"/>
          </a:xfrm>
        </p:grpSpPr>
        <p:sp>
          <p:nvSpPr>
            <p:cNvPr id="1270" name="CustomShape 4"/>
            <p:cNvSpPr/>
            <p:nvPr/>
          </p:nvSpPr>
          <p:spPr>
            <a:xfrm rot="10800000">
              <a:off x="4181760" y="1269360"/>
              <a:ext cx="3193920" cy="319392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71" name="CustomShape 5"/>
            <p:cNvSpPr/>
            <p:nvPr/>
          </p:nvSpPr>
          <p:spPr>
            <a:xfrm>
              <a:off x="1768320" y="1268640"/>
              <a:ext cx="3193920" cy="319392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72" name="CustomShape 6"/>
            <p:cNvSpPr/>
            <p:nvPr/>
          </p:nvSpPr>
          <p:spPr>
            <a:xfrm>
              <a:off x="4181040" y="1268640"/>
              <a:ext cx="3193920" cy="319392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73" name="CustomShape 7"/>
            <p:cNvSpPr/>
            <p:nvPr/>
          </p:nvSpPr>
          <p:spPr>
            <a:xfrm rot="10800000">
              <a:off x="1769040" y="1269360"/>
              <a:ext cx="3193920" cy="319392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74" name="CustomShape 8"/>
            <p:cNvSpPr/>
            <p:nvPr/>
          </p:nvSpPr>
          <p:spPr>
            <a:xfrm rot="18900000">
              <a:off x="1873800" y="2579040"/>
              <a:ext cx="558360" cy="565920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75" name="CustomShape 9"/>
            <p:cNvSpPr/>
            <p:nvPr/>
          </p:nvSpPr>
          <p:spPr>
            <a:xfrm rot="8100000">
              <a:off x="4286160" y="2585520"/>
              <a:ext cx="558360" cy="565920"/>
            </a:xfrm>
            <a:prstGeom prst="rtTriangl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76" name="CustomShape 10"/>
            <p:cNvSpPr/>
            <p:nvPr/>
          </p:nvSpPr>
          <p:spPr>
            <a:xfrm rot="18900000">
              <a:off x="6697440" y="2579040"/>
              <a:ext cx="558360" cy="56592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77" name="CustomShape 11"/>
          <p:cNvSpPr/>
          <p:nvPr/>
        </p:nvSpPr>
        <p:spPr>
          <a:xfrm>
            <a:off x="1921320" y="2476800"/>
            <a:ext cx="4640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id-ID" sz="2000" spc="-1" strike="noStrike">
                <a:solidFill>
                  <a:srgbClr val="ffffff"/>
                </a:solidFill>
                <a:latin typeface="Arial"/>
                <a:ea typeface="Arial Unicode MS"/>
              </a:rPr>
              <a:t>01</a:t>
            </a:r>
            <a:endParaRPr b="0" lang="id-ID" sz="2000" spc="-1" strike="noStrike">
              <a:latin typeface="Arial"/>
            </a:endParaRPr>
          </a:p>
        </p:txBody>
      </p:sp>
      <p:sp>
        <p:nvSpPr>
          <p:cNvPr id="1278" name="CustomShape 12"/>
          <p:cNvSpPr/>
          <p:nvPr/>
        </p:nvSpPr>
        <p:spPr>
          <a:xfrm>
            <a:off x="4339440" y="2774520"/>
            <a:ext cx="4640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id-ID" sz="2000" spc="-1" strike="noStrike">
                <a:solidFill>
                  <a:srgbClr val="ffffff"/>
                </a:solidFill>
                <a:latin typeface="Arial"/>
                <a:ea typeface="Arial Unicode MS"/>
              </a:rPr>
              <a:t>02</a:t>
            </a:r>
            <a:endParaRPr b="0" lang="id-ID" sz="2000" spc="-1" strike="noStrike">
              <a:latin typeface="Arial"/>
            </a:endParaRPr>
          </a:p>
        </p:txBody>
      </p:sp>
      <p:sp>
        <p:nvSpPr>
          <p:cNvPr id="1279" name="CustomShape 13"/>
          <p:cNvSpPr/>
          <p:nvPr/>
        </p:nvSpPr>
        <p:spPr>
          <a:xfrm>
            <a:off x="6717240" y="2374560"/>
            <a:ext cx="4640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id-ID" sz="2000" spc="-1" strike="noStrike">
                <a:solidFill>
                  <a:srgbClr val="ffffff"/>
                </a:solidFill>
                <a:latin typeface="Arial"/>
                <a:ea typeface="Arial Unicode MS"/>
              </a:rPr>
              <a:t>03</a:t>
            </a:r>
            <a:endParaRPr b="0" lang="id-ID" sz="2000" spc="-1" strike="noStrike">
              <a:latin typeface="Arial"/>
            </a:endParaRPr>
          </a:p>
        </p:txBody>
      </p:sp>
      <p:sp>
        <p:nvSpPr>
          <p:cNvPr id="1280" name="CustomShape 14"/>
          <p:cNvSpPr/>
          <p:nvPr/>
        </p:nvSpPr>
        <p:spPr>
          <a:xfrm>
            <a:off x="6613200" y="3257280"/>
            <a:ext cx="4640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id-ID" sz="2000" spc="-1" strike="noStrike">
                <a:solidFill>
                  <a:srgbClr val="ffffff"/>
                </a:solidFill>
                <a:latin typeface="Arial"/>
                <a:ea typeface="Arial Unicode MS"/>
              </a:rPr>
              <a:t>04</a:t>
            </a:r>
            <a:endParaRPr b="0" lang="id-ID" sz="2000" spc="-1" strike="noStrike">
              <a:latin typeface="Arial"/>
            </a:endParaRPr>
          </a:p>
        </p:txBody>
      </p:sp>
      <p:sp>
        <p:nvSpPr>
          <p:cNvPr id="1281" name="CustomShape 15"/>
          <p:cNvSpPr/>
          <p:nvPr/>
        </p:nvSpPr>
        <p:spPr>
          <a:xfrm rot="16200000">
            <a:off x="2091240" y="2131560"/>
            <a:ext cx="297000" cy="297000"/>
          </a:xfrm>
          <a:custGeom>
            <a:avLst/>
            <a:gdLst/>
            <a:ah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2" name="CustomShape 16"/>
          <p:cNvSpPr/>
          <p:nvPr/>
        </p:nvSpPr>
        <p:spPr>
          <a:xfrm>
            <a:off x="4316040" y="3260520"/>
            <a:ext cx="364680" cy="304920"/>
          </a:xfrm>
          <a:custGeom>
            <a:avLst/>
            <a:gdLst/>
            <a:ah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3" name="CustomShape 17"/>
          <p:cNvSpPr/>
          <p:nvPr/>
        </p:nvSpPr>
        <p:spPr>
          <a:xfrm rot="2700000">
            <a:off x="6759360" y="1987560"/>
            <a:ext cx="209880" cy="399600"/>
          </a:xfrm>
          <a:custGeom>
            <a:avLst/>
            <a:gdLst/>
            <a:ah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4" name="CustomShape 18"/>
          <p:cNvSpPr/>
          <p:nvPr/>
        </p:nvSpPr>
        <p:spPr>
          <a:xfrm>
            <a:off x="6670080" y="3640320"/>
            <a:ext cx="287280" cy="220680"/>
          </a:xfrm>
          <a:custGeom>
            <a:avLst/>
            <a:gdLst/>
            <a:ah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285" name="Group 19"/>
          <p:cNvGrpSpPr/>
          <p:nvPr/>
        </p:nvGrpSpPr>
        <p:grpSpPr>
          <a:xfrm>
            <a:off x="2579760" y="1415160"/>
            <a:ext cx="1792440" cy="666720"/>
            <a:chOff x="2579760" y="1415160"/>
            <a:chExt cx="1792440" cy="666720"/>
          </a:xfrm>
        </p:grpSpPr>
        <p:sp>
          <p:nvSpPr>
            <p:cNvPr id="1286" name="CustomShape 20"/>
            <p:cNvSpPr/>
            <p:nvPr/>
          </p:nvSpPr>
          <p:spPr>
            <a:xfrm>
              <a:off x="2579760" y="1626840"/>
              <a:ext cx="1792440" cy="45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Easy to change colors, photos and Text.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87" name="CustomShape 21"/>
            <p:cNvSpPr/>
            <p:nvPr/>
          </p:nvSpPr>
          <p:spPr>
            <a:xfrm>
              <a:off x="2579760" y="1415160"/>
              <a:ext cx="17924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288" name="Group 22"/>
          <p:cNvGrpSpPr/>
          <p:nvPr/>
        </p:nvGrpSpPr>
        <p:grpSpPr>
          <a:xfrm>
            <a:off x="4956120" y="1415160"/>
            <a:ext cx="1792440" cy="666720"/>
            <a:chOff x="4956120" y="1415160"/>
            <a:chExt cx="1792440" cy="666720"/>
          </a:xfrm>
        </p:grpSpPr>
        <p:sp>
          <p:nvSpPr>
            <p:cNvPr id="1289" name="CustomShape 23"/>
            <p:cNvSpPr/>
            <p:nvPr/>
          </p:nvSpPr>
          <p:spPr>
            <a:xfrm>
              <a:off x="4956120" y="1626840"/>
              <a:ext cx="1792440" cy="45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Easy to change colors, photos and Text.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90" name="CustomShape 24"/>
            <p:cNvSpPr/>
            <p:nvPr/>
          </p:nvSpPr>
          <p:spPr>
            <a:xfrm>
              <a:off x="4956120" y="1415160"/>
              <a:ext cx="17924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291" name="Group 25"/>
          <p:cNvGrpSpPr/>
          <p:nvPr/>
        </p:nvGrpSpPr>
        <p:grpSpPr>
          <a:xfrm>
            <a:off x="2579760" y="3683520"/>
            <a:ext cx="1792440" cy="667080"/>
            <a:chOff x="2579760" y="3683520"/>
            <a:chExt cx="1792440" cy="667080"/>
          </a:xfrm>
        </p:grpSpPr>
        <p:sp>
          <p:nvSpPr>
            <p:cNvPr id="1292" name="CustomShape 26"/>
            <p:cNvSpPr/>
            <p:nvPr/>
          </p:nvSpPr>
          <p:spPr>
            <a:xfrm>
              <a:off x="2579760" y="3895560"/>
              <a:ext cx="1792440" cy="45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Easy to change colors, photos and Text.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93" name="CustomShape 27"/>
            <p:cNvSpPr/>
            <p:nvPr/>
          </p:nvSpPr>
          <p:spPr>
            <a:xfrm>
              <a:off x="2579760" y="3683520"/>
              <a:ext cx="17924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294" name="Group 28"/>
          <p:cNvGrpSpPr/>
          <p:nvPr/>
        </p:nvGrpSpPr>
        <p:grpSpPr>
          <a:xfrm>
            <a:off x="4956120" y="3632040"/>
            <a:ext cx="1792440" cy="666720"/>
            <a:chOff x="4956120" y="3632040"/>
            <a:chExt cx="1792440" cy="666720"/>
          </a:xfrm>
        </p:grpSpPr>
        <p:sp>
          <p:nvSpPr>
            <p:cNvPr id="1295" name="CustomShape 29"/>
            <p:cNvSpPr/>
            <p:nvPr/>
          </p:nvSpPr>
          <p:spPr>
            <a:xfrm>
              <a:off x="4956120" y="3843720"/>
              <a:ext cx="1792440" cy="45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Easy to change colors, photos and Text.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96" name="CustomShape 30"/>
            <p:cNvSpPr/>
            <p:nvPr/>
          </p:nvSpPr>
          <p:spPr>
            <a:xfrm>
              <a:off x="4956120" y="3632040"/>
              <a:ext cx="17924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sp>
        <p:nvSpPr>
          <p:cNvPr id="1297" name="CustomShape 31"/>
          <p:cNvSpPr/>
          <p:nvPr/>
        </p:nvSpPr>
        <p:spPr>
          <a:xfrm>
            <a:off x="411480" y="2394720"/>
            <a:ext cx="107928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id-ID" sz="1800" spc="-1" strike="noStrike">
                <a:solidFill>
                  <a:srgbClr val="117376"/>
                </a:solidFill>
                <a:latin typeface="Arial"/>
                <a:ea typeface="Arial Unicode MS"/>
              </a:rPr>
              <a:t>Your Text  Here</a:t>
            </a:r>
            <a:endParaRPr b="0" lang="id-ID" sz="1800" spc="-1" strike="noStrike">
              <a:latin typeface="Arial"/>
            </a:endParaRPr>
          </a:p>
        </p:txBody>
      </p:sp>
      <p:sp>
        <p:nvSpPr>
          <p:cNvPr id="1298" name="CustomShape 32"/>
          <p:cNvSpPr/>
          <p:nvPr/>
        </p:nvSpPr>
        <p:spPr>
          <a:xfrm>
            <a:off x="7653960" y="2428560"/>
            <a:ext cx="107928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1" lang="id-ID" sz="1800" spc="-1" strike="noStrike">
                <a:solidFill>
                  <a:srgbClr val="117376"/>
                </a:solidFill>
                <a:latin typeface="Arial"/>
                <a:ea typeface="Arial Unicode MS"/>
              </a:rPr>
              <a:t>Your Text  Here</a:t>
            </a:r>
            <a:endParaRPr b="0" lang="id-ID" sz="1800" spc="-1" strike="noStrike">
              <a:latin typeface="Arial"/>
            </a:endParaRPr>
          </a:p>
        </p:txBody>
      </p:sp>
      <p:grpSp>
        <p:nvGrpSpPr>
          <p:cNvPr id="1299" name="Group 33"/>
          <p:cNvGrpSpPr/>
          <p:nvPr/>
        </p:nvGrpSpPr>
        <p:grpSpPr>
          <a:xfrm>
            <a:off x="411480" y="987480"/>
            <a:ext cx="1926000" cy="854640"/>
            <a:chOff x="411480" y="987480"/>
            <a:chExt cx="1926000" cy="854640"/>
          </a:xfrm>
        </p:grpSpPr>
        <p:sp>
          <p:nvSpPr>
            <p:cNvPr id="1300" name="CustomShape 34"/>
            <p:cNvSpPr/>
            <p:nvPr/>
          </p:nvSpPr>
          <p:spPr>
            <a:xfrm>
              <a:off x="411480" y="1204560"/>
              <a:ext cx="1926000" cy="637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88e5e1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01" name="CustomShape 35"/>
            <p:cNvSpPr/>
            <p:nvPr/>
          </p:nvSpPr>
          <p:spPr>
            <a:xfrm>
              <a:off x="411480" y="987480"/>
              <a:ext cx="19260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88e5e1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302" name="Group 36"/>
          <p:cNvGrpSpPr/>
          <p:nvPr/>
        </p:nvGrpSpPr>
        <p:grpSpPr>
          <a:xfrm>
            <a:off x="411480" y="3940560"/>
            <a:ext cx="1926000" cy="854640"/>
            <a:chOff x="411480" y="3940560"/>
            <a:chExt cx="1926000" cy="854640"/>
          </a:xfrm>
        </p:grpSpPr>
        <p:sp>
          <p:nvSpPr>
            <p:cNvPr id="1303" name="CustomShape 37"/>
            <p:cNvSpPr/>
            <p:nvPr/>
          </p:nvSpPr>
          <p:spPr>
            <a:xfrm>
              <a:off x="411480" y="4157640"/>
              <a:ext cx="1926000" cy="637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86e6a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04" name="CustomShape 38"/>
            <p:cNvSpPr/>
            <p:nvPr/>
          </p:nvSpPr>
          <p:spPr>
            <a:xfrm>
              <a:off x="411480" y="3940560"/>
              <a:ext cx="19260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86e6a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305" name="Group 39"/>
          <p:cNvGrpSpPr/>
          <p:nvPr/>
        </p:nvGrpSpPr>
        <p:grpSpPr>
          <a:xfrm>
            <a:off x="6807600" y="987480"/>
            <a:ext cx="1926000" cy="854640"/>
            <a:chOff x="6807600" y="987480"/>
            <a:chExt cx="1926000" cy="854640"/>
          </a:xfrm>
        </p:grpSpPr>
        <p:sp>
          <p:nvSpPr>
            <p:cNvPr id="1306" name="CustomShape 40"/>
            <p:cNvSpPr/>
            <p:nvPr/>
          </p:nvSpPr>
          <p:spPr>
            <a:xfrm>
              <a:off x="6807600" y="1204560"/>
              <a:ext cx="1926000" cy="637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07" name="CustomShape 41"/>
            <p:cNvSpPr/>
            <p:nvPr/>
          </p:nvSpPr>
          <p:spPr>
            <a:xfrm>
              <a:off x="6807600" y="987480"/>
              <a:ext cx="19260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308" name="Group 42"/>
          <p:cNvGrpSpPr/>
          <p:nvPr/>
        </p:nvGrpSpPr>
        <p:grpSpPr>
          <a:xfrm>
            <a:off x="6807600" y="3940560"/>
            <a:ext cx="1926000" cy="854640"/>
            <a:chOff x="6807600" y="3940560"/>
            <a:chExt cx="1926000" cy="854640"/>
          </a:xfrm>
        </p:grpSpPr>
        <p:sp>
          <p:nvSpPr>
            <p:cNvPr id="1309" name="CustomShape 43"/>
            <p:cNvSpPr/>
            <p:nvPr/>
          </p:nvSpPr>
          <p:spPr>
            <a:xfrm>
              <a:off x="6807600" y="4157640"/>
              <a:ext cx="1926000" cy="637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10" name="CustomShape 44"/>
            <p:cNvSpPr/>
            <p:nvPr/>
          </p:nvSpPr>
          <p:spPr>
            <a:xfrm>
              <a:off x="6807600" y="3940560"/>
              <a:ext cx="19260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CustomShape 1"/>
          <p:cNvSpPr/>
          <p:nvPr/>
        </p:nvSpPr>
        <p:spPr>
          <a:xfrm>
            <a:off x="419400" y="411480"/>
            <a:ext cx="2807640" cy="158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561"/>
              </a:spcBef>
            </a:pPr>
            <a:r>
              <a:rPr b="1" lang="id-ID" sz="2800" spc="-1" strike="noStrike">
                <a:solidFill>
                  <a:srgbClr val="179a9d"/>
                </a:solidFill>
                <a:latin typeface="Arial"/>
                <a:ea typeface="Arial Unicode MS"/>
              </a:rPr>
              <a:t>Portfolio </a:t>
            </a:r>
            <a:endParaRPr b="0" lang="id-ID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r>
              <a:rPr b="1" lang="id-ID" sz="2800" spc="-1" strike="noStrike">
                <a:solidFill>
                  <a:srgbClr val="179a9d"/>
                </a:solidFill>
                <a:latin typeface="Arial"/>
                <a:ea typeface="Arial Unicode MS"/>
              </a:rPr>
              <a:t>Presentation</a:t>
            </a:r>
            <a:endParaRPr b="0" lang="id-ID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r>
              <a:rPr b="1" lang="id-ID" sz="2800" spc="-1" strike="noStrike">
                <a:solidFill>
                  <a:srgbClr val="179a9d"/>
                </a:solidFill>
                <a:latin typeface="Arial"/>
                <a:ea typeface="Arial Unicode MS"/>
              </a:rPr>
              <a:t>Designed</a:t>
            </a:r>
            <a:endParaRPr b="0" lang="id-ID" sz="2800" spc="-1" strike="noStrike">
              <a:latin typeface="Arial"/>
            </a:endParaRPr>
          </a:p>
        </p:txBody>
      </p:sp>
      <p:sp>
        <p:nvSpPr>
          <p:cNvPr id="1312" name="CustomShape 2"/>
          <p:cNvSpPr/>
          <p:nvPr/>
        </p:nvSpPr>
        <p:spPr>
          <a:xfrm>
            <a:off x="466920" y="2061720"/>
            <a:ext cx="2255760" cy="264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d-ID" sz="1200" spc="-1" strike="noStrike">
                <a:solidFill>
                  <a:srgbClr val="179a9d"/>
                </a:solidFill>
                <a:latin typeface="Arial"/>
                <a:ea typeface="Arial Unicode MS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313" name="CustomShape 3"/>
          <p:cNvSpPr/>
          <p:nvPr/>
        </p:nvSpPr>
        <p:spPr>
          <a:xfrm>
            <a:off x="5683320" y="547200"/>
            <a:ext cx="2807640" cy="79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1" lang="id-ID" sz="2000" spc="-1" strike="noStrike">
                <a:solidFill>
                  <a:srgbClr val="179a9d"/>
                </a:solidFill>
                <a:latin typeface="Arial"/>
                <a:ea typeface="Arial Unicode MS"/>
              </a:rPr>
              <a:t>Simple Portfolio </a:t>
            </a:r>
            <a:endParaRPr b="0" lang="id-ID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1" lang="id-ID" sz="2000" spc="-1" strike="noStrike">
                <a:solidFill>
                  <a:srgbClr val="179a9d"/>
                </a:solidFill>
                <a:latin typeface="Arial"/>
                <a:ea typeface="Arial Unicode MS"/>
              </a:rPr>
              <a:t>Designed</a:t>
            </a:r>
            <a:endParaRPr b="0" lang="id-ID" sz="2000" spc="-1" strike="noStrike">
              <a:latin typeface="Arial"/>
            </a:endParaRPr>
          </a:p>
        </p:txBody>
      </p:sp>
      <p:grpSp>
        <p:nvGrpSpPr>
          <p:cNvPr id="1314" name="Group 4"/>
          <p:cNvGrpSpPr/>
          <p:nvPr/>
        </p:nvGrpSpPr>
        <p:grpSpPr>
          <a:xfrm>
            <a:off x="7324200" y="1411560"/>
            <a:ext cx="1279440" cy="854640"/>
            <a:chOff x="7324200" y="1411560"/>
            <a:chExt cx="1279440" cy="854640"/>
          </a:xfrm>
        </p:grpSpPr>
        <p:sp>
          <p:nvSpPr>
            <p:cNvPr id="1315" name="CustomShape 5"/>
            <p:cNvSpPr/>
            <p:nvPr/>
          </p:nvSpPr>
          <p:spPr>
            <a:xfrm>
              <a:off x="7324200" y="1628640"/>
              <a:ext cx="1279440" cy="637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Easy to change colors, photos and Text.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16" name="CustomShape 6"/>
            <p:cNvSpPr/>
            <p:nvPr/>
          </p:nvSpPr>
          <p:spPr>
            <a:xfrm>
              <a:off x="7324200" y="1411560"/>
              <a:ext cx="1279440" cy="303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Text  Here</a:t>
              </a:r>
              <a:endParaRPr b="0" lang="id-ID" sz="1400" spc="-1" strike="noStrike">
                <a:latin typeface="Arial"/>
              </a:endParaRPr>
            </a:p>
          </p:txBody>
        </p:sp>
      </p:grpSp>
      <p:grpSp>
        <p:nvGrpSpPr>
          <p:cNvPr id="1317" name="Group 7"/>
          <p:cNvGrpSpPr/>
          <p:nvPr/>
        </p:nvGrpSpPr>
        <p:grpSpPr>
          <a:xfrm>
            <a:off x="5683320" y="3147840"/>
            <a:ext cx="1279440" cy="854640"/>
            <a:chOff x="5683320" y="3147840"/>
            <a:chExt cx="1279440" cy="854640"/>
          </a:xfrm>
        </p:grpSpPr>
        <p:sp>
          <p:nvSpPr>
            <p:cNvPr id="1318" name="CustomShape 8"/>
            <p:cNvSpPr/>
            <p:nvPr/>
          </p:nvSpPr>
          <p:spPr>
            <a:xfrm>
              <a:off x="5683320" y="3364920"/>
              <a:ext cx="1279440" cy="637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Easy to change colors, photos and Text.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19" name="CustomShape 9"/>
            <p:cNvSpPr/>
            <p:nvPr/>
          </p:nvSpPr>
          <p:spPr>
            <a:xfrm>
              <a:off x="5683320" y="3147840"/>
              <a:ext cx="1279440" cy="303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Text  Here</a:t>
              </a:r>
              <a:endParaRPr b="0" lang="id-ID" sz="1400" spc="-1" strike="noStrike">
                <a:latin typeface="Arial"/>
              </a:endParaRPr>
            </a:p>
          </p:txBody>
        </p:sp>
      </p:grpSp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CustomShape 1"/>
          <p:cNvSpPr/>
          <p:nvPr/>
        </p:nvSpPr>
        <p:spPr>
          <a:xfrm>
            <a:off x="0" y="123480"/>
            <a:ext cx="914328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Chart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321" name="CustomShape 2"/>
          <p:cNvSpPr/>
          <p:nvPr/>
        </p:nvSpPr>
        <p:spPr>
          <a:xfrm>
            <a:off x="0" y="699480"/>
            <a:ext cx="914328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pSp>
        <p:nvGrpSpPr>
          <p:cNvPr id="1322" name="Group 3"/>
          <p:cNvGrpSpPr/>
          <p:nvPr/>
        </p:nvGrpSpPr>
        <p:grpSpPr>
          <a:xfrm>
            <a:off x="899640" y="1275480"/>
            <a:ext cx="3447360" cy="3447360"/>
            <a:chOff x="899640" y="1275480"/>
            <a:chExt cx="3447360" cy="3447360"/>
          </a:xfrm>
        </p:grpSpPr>
        <p:sp>
          <p:nvSpPr>
            <p:cNvPr id="1323" name="CustomShape 4"/>
            <p:cNvSpPr/>
            <p:nvPr/>
          </p:nvSpPr>
          <p:spPr>
            <a:xfrm>
              <a:off x="899640" y="1275480"/>
              <a:ext cx="3447360" cy="3447360"/>
            </a:xfrm>
            <a:custGeom>
              <a:avLst/>
              <a:gdLst/>
              <a:ahLst/>
              <a:rect l="l" t="t" r="r" b="b"/>
              <a:pathLst>
                <a:path w="4063999" h="4063999">
                  <a:moveTo>
                    <a:pt x="0" y="2032000"/>
                  </a:moveTo>
                  <a:cubicBezTo>
                    <a:pt x="0" y="909757"/>
                    <a:pt x="909757" y="0"/>
                    <a:pt x="2032000" y="0"/>
                  </a:cubicBezTo>
                  <a:cubicBezTo>
                    <a:pt x="3154243" y="0"/>
                    <a:pt x="4064000" y="909757"/>
                    <a:pt x="4064000" y="2032000"/>
                  </a:cubicBezTo>
                  <a:cubicBezTo>
                    <a:pt x="4064000" y="3154243"/>
                    <a:pt x="3154243" y="4064000"/>
                    <a:pt x="2032000" y="4064000"/>
                  </a:cubicBezTo>
                  <a:cubicBezTo>
                    <a:pt x="909757" y="4064000"/>
                    <a:pt x="0" y="3154243"/>
                    <a:pt x="0" y="203200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324" name="CustomShape 5"/>
            <p:cNvSpPr/>
            <p:nvPr/>
          </p:nvSpPr>
          <p:spPr>
            <a:xfrm>
              <a:off x="1244520" y="1965240"/>
              <a:ext cx="2757600" cy="2757600"/>
            </a:xfrm>
            <a:custGeom>
              <a:avLst/>
              <a:gdLst/>
              <a:ahLst/>
              <a:rect l="l" t="t" r="r" b="b"/>
              <a:pathLst>
                <a:path w="3251200" h="3251200">
                  <a:moveTo>
                    <a:pt x="0" y="1625600"/>
                  </a:moveTo>
                  <a:cubicBezTo>
                    <a:pt x="0" y="727806"/>
                    <a:pt x="727806" y="0"/>
                    <a:pt x="1625600" y="0"/>
                  </a:cubicBezTo>
                  <a:cubicBezTo>
                    <a:pt x="2523394" y="0"/>
                    <a:pt x="3251200" y="727806"/>
                    <a:pt x="3251200" y="1625600"/>
                  </a:cubicBezTo>
                  <a:cubicBezTo>
                    <a:pt x="3251200" y="2523394"/>
                    <a:pt x="2523394" y="3251200"/>
                    <a:pt x="1625600" y="3251200"/>
                  </a:cubicBezTo>
                  <a:cubicBezTo>
                    <a:pt x="727806" y="3251200"/>
                    <a:pt x="0" y="2523394"/>
                    <a:pt x="0" y="162560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325" name="CustomShape 6"/>
            <p:cNvSpPr/>
            <p:nvPr/>
          </p:nvSpPr>
          <p:spPr>
            <a:xfrm>
              <a:off x="1589040" y="2654640"/>
              <a:ext cx="2068200" cy="2068200"/>
            </a:xfrm>
            <a:custGeom>
              <a:avLst/>
              <a:gdLst/>
              <a:ahLst/>
              <a:rect l="l" t="t" r="r" b="b"/>
              <a:pathLst>
                <a:path w="2438400" h="2438400">
                  <a:moveTo>
                    <a:pt x="0" y="1219200"/>
                  </a:moveTo>
                  <a:cubicBezTo>
                    <a:pt x="0" y="545854"/>
                    <a:pt x="545854" y="0"/>
                    <a:pt x="1219200" y="0"/>
                  </a:cubicBezTo>
                  <a:cubicBezTo>
                    <a:pt x="1892546" y="0"/>
                    <a:pt x="2438400" y="545854"/>
                    <a:pt x="2438400" y="1219200"/>
                  </a:cubicBezTo>
                  <a:cubicBezTo>
                    <a:pt x="2438400" y="1892546"/>
                    <a:pt x="1892546" y="2438400"/>
                    <a:pt x="1219200" y="2438400"/>
                  </a:cubicBezTo>
                  <a:cubicBezTo>
                    <a:pt x="545854" y="2438400"/>
                    <a:pt x="0" y="1892546"/>
                    <a:pt x="0" y="121920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326" name="CustomShape 7"/>
            <p:cNvSpPr/>
            <p:nvPr/>
          </p:nvSpPr>
          <p:spPr>
            <a:xfrm>
              <a:off x="1933920" y="3344400"/>
              <a:ext cx="1378440" cy="1378440"/>
            </a:xfrm>
            <a:custGeom>
              <a:avLst/>
              <a:gdLst/>
              <a:ahLst/>
              <a:rect l="l" t="t" r="r" b="b"/>
              <a:pathLst>
                <a:path w="1625600" h="1625600">
                  <a:moveTo>
                    <a:pt x="0" y="812800"/>
                  </a:moveTo>
                  <a:cubicBezTo>
                    <a:pt x="0" y="363903"/>
                    <a:pt x="363903" y="0"/>
                    <a:pt x="812800" y="0"/>
                  </a:cubicBezTo>
                  <a:cubicBezTo>
                    <a:pt x="1261697" y="0"/>
                    <a:pt x="1625600" y="363903"/>
                    <a:pt x="1625600" y="812800"/>
                  </a:cubicBezTo>
                  <a:cubicBezTo>
                    <a:pt x="1625600" y="1261697"/>
                    <a:pt x="1261697" y="1625600"/>
                    <a:pt x="812800" y="1625600"/>
                  </a:cubicBezTo>
                  <a:cubicBezTo>
                    <a:pt x="363903" y="1625600"/>
                    <a:pt x="0" y="1261697"/>
                    <a:pt x="0" y="812800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</p:grpSp>
      <p:sp>
        <p:nvSpPr>
          <p:cNvPr id="1327" name="CustomShape 8"/>
          <p:cNvSpPr/>
          <p:nvPr/>
        </p:nvSpPr>
        <p:spPr>
          <a:xfrm>
            <a:off x="2289960" y="3864600"/>
            <a:ext cx="66636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600" spc="-1" strike="noStrike">
                <a:solidFill>
                  <a:srgbClr val="ffffff"/>
                </a:solidFill>
                <a:latin typeface="Arial"/>
                <a:ea typeface="Arial Unicode MS"/>
              </a:rPr>
              <a:t>60%</a:t>
            </a:r>
            <a:endParaRPr b="0" lang="id-ID" sz="1600" spc="-1" strike="noStrike">
              <a:latin typeface="Arial"/>
            </a:endParaRPr>
          </a:p>
        </p:txBody>
      </p:sp>
      <p:sp>
        <p:nvSpPr>
          <p:cNvPr id="1328" name="CustomShape 9"/>
          <p:cNvSpPr/>
          <p:nvPr/>
        </p:nvSpPr>
        <p:spPr>
          <a:xfrm>
            <a:off x="2289960" y="2925720"/>
            <a:ext cx="66636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600" spc="-1" strike="noStrike">
                <a:solidFill>
                  <a:srgbClr val="ffffff"/>
                </a:solidFill>
                <a:latin typeface="Arial"/>
                <a:ea typeface="Arial Unicode MS"/>
              </a:rPr>
              <a:t>50%</a:t>
            </a:r>
            <a:endParaRPr b="0" lang="id-ID" sz="1600" spc="-1" strike="noStrike">
              <a:latin typeface="Arial"/>
            </a:endParaRPr>
          </a:p>
        </p:txBody>
      </p:sp>
      <p:sp>
        <p:nvSpPr>
          <p:cNvPr id="1329" name="CustomShape 10"/>
          <p:cNvSpPr/>
          <p:nvPr/>
        </p:nvSpPr>
        <p:spPr>
          <a:xfrm>
            <a:off x="2289960" y="2156400"/>
            <a:ext cx="66636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600" spc="-1" strike="noStrike">
                <a:solidFill>
                  <a:srgbClr val="ffffff"/>
                </a:solidFill>
                <a:latin typeface="Arial"/>
                <a:ea typeface="Arial Unicode MS"/>
              </a:rPr>
              <a:t>30%</a:t>
            </a:r>
            <a:endParaRPr b="0" lang="id-ID" sz="1600" spc="-1" strike="noStrike">
              <a:latin typeface="Arial"/>
            </a:endParaRPr>
          </a:p>
        </p:txBody>
      </p:sp>
      <p:sp>
        <p:nvSpPr>
          <p:cNvPr id="1330" name="CustomShape 11"/>
          <p:cNvSpPr/>
          <p:nvPr/>
        </p:nvSpPr>
        <p:spPr>
          <a:xfrm>
            <a:off x="2289960" y="1491480"/>
            <a:ext cx="66636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600" spc="-1" strike="noStrike">
                <a:solidFill>
                  <a:srgbClr val="ffffff"/>
                </a:solidFill>
                <a:latin typeface="Arial"/>
                <a:ea typeface="Arial Unicode MS"/>
              </a:rPr>
              <a:t>20%</a:t>
            </a:r>
            <a:endParaRPr b="0" lang="id-ID" sz="1600" spc="-1" strike="noStrike">
              <a:latin typeface="Arial"/>
            </a:endParaRPr>
          </a:p>
        </p:txBody>
      </p:sp>
      <p:sp>
        <p:nvSpPr>
          <p:cNvPr id="1331" name="CustomShape 12"/>
          <p:cNvSpPr/>
          <p:nvPr/>
        </p:nvSpPr>
        <p:spPr>
          <a:xfrm>
            <a:off x="2988000" y="1661040"/>
            <a:ext cx="2375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lumMod val="40000"/>
                <a:lumOff val="60000"/>
              </a:schemeClr>
            </a:solidFill>
            <a:round/>
            <a:tailEnd len="med" type="oval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2" name="CustomShape 13"/>
          <p:cNvSpPr/>
          <p:nvPr/>
        </p:nvSpPr>
        <p:spPr>
          <a:xfrm>
            <a:off x="2988000" y="2451960"/>
            <a:ext cx="2375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19d2d3"/>
            </a:solidFill>
            <a:round/>
            <a:tailEnd len="med" type="oval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3" name="CustomShape 14"/>
          <p:cNvSpPr/>
          <p:nvPr/>
        </p:nvSpPr>
        <p:spPr>
          <a:xfrm>
            <a:off x="2988000" y="3242880"/>
            <a:ext cx="2375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1bb6ba"/>
            </a:solidFill>
            <a:round/>
            <a:tailEnd len="med" type="oval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4" name="CustomShape 15"/>
          <p:cNvSpPr/>
          <p:nvPr/>
        </p:nvSpPr>
        <p:spPr>
          <a:xfrm>
            <a:off x="2988000" y="4034160"/>
            <a:ext cx="2375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4">
                <a:lumMod val="75000"/>
              </a:schemeClr>
            </a:solidFill>
            <a:round/>
            <a:tailEnd len="med" type="oval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35" name="Group 16"/>
          <p:cNvGrpSpPr/>
          <p:nvPr/>
        </p:nvGrpSpPr>
        <p:grpSpPr>
          <a:xfrm>
            <a:off x="5542920" y="2112480"/>
            <a:ext cx="3023640" cy="672120"/>
            <a:chOff x="5542920" y="2112480"/>
            <a:chExt cx="3023640" cy="672120"/>
          </a:xfrm>
        </p:grpSpPr>
        <p:sp>
          <p:nvSpPr>
            <p:cNvPr id="1336" name="CustomShape 17"/>
            <p:cNvSpPr/>
            <p:nvPr/>
          </p:nvSpPr>
          <p:spPr>
            <a:xfrm>
              <a:off x="5542920" y="2329560"/>
              <a:ext cx="3023640" cy="45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 can simply impress your audience and add a unique zing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37" name="CustomShape 18"/>
            <p:cNvSpPr/>
            <p:nvPr/>
          </p:nvSpPr>
          <p:spPr>
            <a:xfrm>
              <a:off x="5542920" y="2112480"/>
              <a:ext cx="30236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338" name="Group 19"/>
          <p:cNvGrpSpPr/>
          <p:nvPr/>
        </p:nvGrpSpPr>
        <p:grpSpPr>
          <a:xfrm>
            <a:off x="5542920" y="1321560"/>
            <a:ext cx="3023640" cy="672120"/>
            <a:chOff x="5542920" y="1321560"/>
            <a:chExt cx="3023640" cy="672120"/>
          </a:xfrm>
        </p:grpSpPr>
        <p:sp>
          <p:nvSpPr>
            <p:cNvPr id="1339" name="CustomShape 20"/>
            <p:cNvSpPr/>
            <p:nvPr/>
          </p:nvSpPr>
          <p:spPr>
            <a:xfrm>
              <a:off x="5542920" y="1538640"/>
              <a:ext cx="3023640" cy="45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38d4cd"/>
                  </a:solidFill>
                  <a:latin typeface="Arial"/>
                  <a:ea typeface="Arial Unicode MS"/>
                </a:rPr>
                <a:t>You can simply impress your audience and add a unique zing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40" name="CustomShape 21"/>
            <p:cNvSpPr/>
            <p:nvPr/>
          </p:nvSpPr>
          <p:spPr>
            <a:xfrm>
              <a:off x="5542920" y="1321560"/>
              <a:ext cx="30236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38d4c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341" name="Group 22"/>
          <p:cNvGrpSpPr/>
          <p:nvPr/>
        </p:nvGrpSpPr>
        <p:grpSpPr>
          <a:xfrm>
            <a:off x="5542920" y="2903760"/>
            <a:ext cx="3023640" cy="671760"/>
            <a:chOff x="5542920" y="2903760"/>
            <a:chExt cx="3023640" cy="671760"/>
          </a:xfrm>
        </p:grpSpPr>
        <p:sp>
          <p:nvSpPr>
            <p:cNvPr id="1342" name="CustomShape 23"/>
            <p:cNvSpPr/>
            <p:nvPr/>
          </p:nvSpPr>
          <p:spPr>
            <a:xfrm>
              <a:off x="5542920" y="3120480"/>
              <a:ext cx="3023640" cy="45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43" name="CustomShape 24"/>
            <p:cNvSpPr/>
            <p:nvPr/>
          </p:nvSpPr>
          <p:spPr>
            <a:xfrm>
              <a:off x="5542920" y="2903760"/>
              <a:ext cx="30236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344" name="Group 25"/>
          <p:cNvGrpSpPr/>
          <p:nvPr/>
        </p:nvGrpSpPr>
        <p:grpSpPr>
          <a:xfrm>
            <a:off x="5542920" y="3694680"/>
            <a:ext cx="3023640" cy="672120"/>
            <a:chOff x="5542920" y="3694680"/>
            <a:chExt cx="3023640" cy="672120"/>
          </a:xfrm>
        </p:grpSpPr>
        <p:sp>
          <p:nvSpPr>
            <p:cNvPr id="1345" name="CustomShape 26"/>
            <p:cNvSpPr/>
            <p:nvPr/>
          </p:nvSpPr>
          <p:spPr>
            <a:xfrm>
              <a:off x="5542920" y="3911760"/>
              <a:ext cx="3023640" cy="45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86e6a"/>
                  </a:solidFill>
                  <a:latin typeface="Arial"/>
                  <a:ea typeface="Arial Unicode MS"/>
                </a:rPr>
                <a:t>You can simply impress your audience and add a unique zing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46" name="CustomShape 27"/>
            <p:cNvSpPr/>
            <p:nvPr/>
          </p:nvSpPr>
          <p:spPr>
            <a:xfrm>
              <a:off x="5542920" y="3694680"/>
              <a:ext cx="30236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86e6a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CustomShape 1"/>
          <p:cNvSpPr/>
          <p:nvPr/>
        </p:nvSpPr>
        <p:spPr>
          <a:xfrm>
            <a:off x="395640" y="536400"/>
            <a:ext cx="3060360" cy="117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id-ID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Bab I:</a:t>
            </a:r>
            <a:endParaRPr b="0" lang="id-ID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d-ID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Pendahuluan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738" name="CustomShape 2"/>
          <p:cNvSpPr/>
          <p:nvPr/>
        </p:nvSpPr>
        <p:spPr>
          <a:xfrm>
            <a:off x="7236360" y="0"/>
            <a:ext cx="1906920" cy="5142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9" name="CustomShape 3"/>
          <p:cNvSpPr/>
          <p:nvPr/>
        </p:nvSpPr>
        <p:spPr>
          <a:xfrm rot="20539200">
            <a:off x="7123680" y="871920"/>
            <a:ext cx="1333440" cy="1057680"/>
          </a:xfrm>
          <a:custGeom>
            <a:avLst/>
            <a:gdLst/>
            <a:ah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0" name="CustomShape 4"/>
          <p:cNvSpPr/>
          <p:nvPr/>
        </p:nvSpPr>
        <p:spPr>
          <a:xfrm rot="20539200">
            <a:off x="7123680" y="1976040"/>
            <a:ext cx="1333440" cy="1057680"/>
          </a:xfrm>
          <a:custGeom>
            <a:avLst/>
            <a:gdLst/>
            <a:ah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1" name="CustomShape 5"/>
          <p:cNvSpPr/>
          <p:nvPr/>
        </p:nvSpPr>
        <p:spPr>
          <a:xfrm rot="20539200">
            <a:off x="7123680" y="3080160"/>
            <a:ext cx="1333440" cy="1057680"/>
          </a:xfrm>
          <a:custGeom>
            <a:avLst/>
            <a:gdLst/>
            <a:ah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2" name="CustomShape 6"/>
          <p:cNvSpPr/>
          <p:nvPr/>
        </p:nvSpPr>
        <p:spPr>
          <a:xfrm flipH="1" rot="1060800">
            <a:off x="5962320" y="1424520"/>
            <a:ext cx="1383480" cy="10576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3" name="CustomShape 7"/>
          <p:cNvSpPr/>
          <p:nvPr/>
        </p:nvSpPr>
        <p:spPr>
          <a:xfrm flipH="1" rot="1060800">
            <a:off x="5962320" y="2528640"/>
            <a:ext cx="1383480" cy="10576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4" name="CustomShape 8"/>
          <p:cNvSpPr/>
          <p:nvPr/>
        </p:nvSpPr>
        <p:spPr>
          <a:xfrm flipH="1" rot="1060800">
            <a:off x="5962320" y="3632760"/>
            <a:ext cx="1383480" cy="10576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5" name="CustomShape 9"/>
          <p:cNvSpPr/>
          <p:nvPr/>
        </p:nvSpPr>
        <p:spPr>
          <a:xfrm flipH="1" rot="1060800">
            <a:off x="5962320" y="314280"/>
            <a:ext cx="1383480" cy="10576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6" name="CustomShape 10"/>
          <p:cNvSpPr/>
          <p:nvPr/>
        </p:nvSpPr>
        <p:spPr>
          <a:xfrm rot="20539200">
            <a:off x="7116480" y="4188960"/>
            <a:ext cx="1333440" cy="1057680"/>
          </a:xfrm>
          <a:custGeom>
            <a:avLst/>
            <a:gdLst/>
            <a:ah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7" name="CustomShape 11"/>
          <p:cNvSpPr/>
          <p:nvPr/>
        </p:nvSpPr>
        <p:spPr>
          <a:xfrm rot="20539200">
            <a:off x="7157160" y="12600"/>
            <a:ext cx="1333440" cy="793080"/>
          </a:xfrm>
          <a:custGeom>
            <a:avLst/>
            <a:gdLst/>
            <a:ahLst/>
            <a:rect l="l" t="t" r="r" b="b"/>
            <a:pathLst>
              <a:path w="1334133" h="793729">
                <a:moveTo>
                  <a:pt x="788394" y="0"/>
                </a:moveTo>
                <a:lnTo>
                  <a:pt x="1201063" y="131506"/>
                </a:lnTo>
                <a:lnTo>
                  <a:pt x="1334133" y="264576"/>
                </a:lnTo>
                <a:lnTo>
                  <a:pt x="804981" y="793729"/>
                </a:lnTo>
                <a:lnTo>
                  <a:pt x="804981" y="529153"/>
                </a:lnTo>
                <a:lnTo>
                  <a:pt x="0" y="529153"/>
                </a:lnTo>
                <a:lnTo>
                  <a:pt x="1686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8" name="CustomShape 12"/>
          <p:cNvSpPr/>
          <p:nvPr/>
        </p:nvSpPr>
        <p:spPr>
          <a:xfrm flipH="1" rot="1060800">
            <a:off x="6019560" y="4704840"/>
            <a:ext cx="1183320" cy="614160"/>
          </a:xfrm>
          <a:custGeom>
            <a:avLst/>
            <a:gdLst/>
            <a:ahLst/>
            <a:rect l="l" t="t" r="r" b="b"/>
            <a:pathLst>
              <a:path w="1184167" h="614682">
                <a:moveTo>
                  <a:pt x="655014" y="0"/>
                </a:moveTo>
                <a:lnTo>
                  <a:pt x="655014" y="264577"/>
                </a:lnTo>
                <a:lnTo>
                  <a:pt x="0" y="264577"/>
                </a:lnTo>
                <a:lnTo>
                  <a:pt x="1098638" y="614682"/>
                </a:lnTo>
                <a:lnTo>
                  <a:pt x="1184167" y="5291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9" name="CustomShape 13"/>
          <p:cNvSpPr/>
          <p:nvPr/>
        </p:nvSpPr>
        <p:spPr>
          <a:xfrm>
            <a:off x="6137640" y="528480"/>
            <a:ext cx="5533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2400" spc="-1" strike="noStrike">
                <a:solidFill>
                  <a:srgbClr val="16b7b8"/>
                </a:solidFill>
                <a:latin typeface="Arial"/>
                <a:ea typeface="Arial Unicode MS"/>
              </a:rPr>
              <a:t>A</a:t>
            </a:r>
            <a:endParaRPr b="0" lang="id-ID" sz="2400" spc="-1" strike="noStrike">
              <a:latin typeface="Arial"/>
            </a:endParaRPr>
          </a:p>
        </p:txBody>
      </p:sp>
      <p:sp>
        <p:nvSpPr>
          <p:cNvPr id="750" name="CustomShape 14"/>
          <p:cNvSpPr/>
          <p:nvPr/>
        </p:nvSpPr>
        <p:spPr>
          <a:xfrm>
            <a:off x="6137640" y="1646640"/>
            <a:ext cx="5533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id-ID" sz="2400" spc="-1" strike="noStrike">
                <a:solidFill>
                  <a:srgbClr val="16b7b8"/>
                </a:solidFill>
                <a:latin typeface="Arial"/>
                <a:ea typeface="Arial Unicode MS"/>
              </a:rPr>
              <a:t>B</a:t>
            </a:r>
            <a:endParaRPr b="0" lang="id-ID" sz="2400" spc="-1" strike="noStrike">
              <a:latin typeface="Arial"/>
            </a:endParaRPr>
          </a:p>
        </p:txBody>
      </p:sp>
      <p:sp>
        <p:nvSpPr>
          <p:cNvPr id="751" name="CustomShape 15"/>
          <p:cNvSpPr/>
          <p:nvPr/>
        </p:nvSpPr>
        <p:spPr>
          <a:xfrm>
            <a:off x="6137640" y="2764800"/>
            <a:ext cx="5533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2400" spc="-1" strike="noStrike">
                <a:solidFill>
                  <a:srgbClr val="16b7b8"/>
                </a:solidFill>
                <a:latin typeface="Arial"/>
                <a:ea typeface="Arial Unicode MS"/>
              </a:rPr>
              <a:t>C</a:t>
            </a:r>
            <a:endParaRPr b="0" lang="id-ID" sz="2400" spc="-1" strike="noStrike">
              <a:latin typeface="Arial"/>
            </a:endParaRPr>
          </a:p>
        </p:txBody>
      </p:sp>
      <p:sp>
        <p:nvSpPr>
          <p:cNvPr id="752" name="CustomShape 16"/>
          <p:cNvSpPr/>
          <p:nvPr/>
        </p:nvSpPr>
        <p:spPr>
          <a:xfrm>
            <a:off x="6137640" y="3882960"/>
            <a:ext cx="5533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2400" spc="-1" strike="noStrike">
                <a:solidFill>
                  <a:srgbClr val="16b7b8"/>
                </a:solidFill>
                <a:latin typeface="Arial"/>
                <a:ea typeface="Arial Unicode MS"/>
              </a:rPr>
              <a:t>D</a:t>
            </a:r>
            <a:endParaRPr b="0" lang="id-ID" sz="2400" spc="-1" strike="noStrike">
              <a:latin typeface="Arial"/>
            </a:endParaRPr>
          </a:p>
        </p:txBody>
      </p:sp>
      <p:grpSp>
        <p:nvGrpSpPr>
          <p:cNvPr id="753" name="Group 17"/>
          <p:cNvGrpSpPr/>
          <p:nvPr/>
        </p:nvGrpSpPr>
        <p:grpSpPr>
          <a:xfrm>
            <a:off x="2595960" y="486000"/>
            <a:ext cx="3271320" cy="724320"/>
            <a:chOff x="2595960" y="486000"/>
            <a:chExt cx="3271320" cy="724320"/>
          </a:xfrm>
        </p:grpSpPr>
        <p:sp>
          <p:nvSpPr>
            <p:cNvPr id="754" name="CustomShape 18"/>
            <p:cNvSpPr/>
            <p:nvPr/>
          </p:nvSpPr>
          <p:spPr>
            <a:xfrm>
              <a:off x="2595960" y="486000"/>
              <a:ext cx="3271320" cy="303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Latar Belakang</a:t>
              </a:r>
              <a:endParaRPr b="0" lang="id-ID" sz="1400" spc="-1" strike="noStrike">
                <a:latin typeface="Arial"/>
              </a:endParaRPr>
            </a:p>
          </p:txBody>
        </p:sp>
        <p:sp>
          <p:nvSpPr>
            <p:cNvPr id="755" name="CustomShape 19"/>
            <p:cNvSpPr/>
            <p:nvPr/>
          </p:nvSpPr>
          <p:spPr>
            <a:xfrm>
              <a:off x="2595960" y="755280"/>
              <a:ext cx="3271320" cy="45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Get a modern PowerPoint  Presentation that is beautifully designed 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756" name="Group 20"/>
          <p:cNvGrpSpPr/>
          <p:nvPr/>
        </p:nvGrpSpPr>
        <p:grpSpPr>
          <a:xfrm>
            <a:off x="2595960" y="1596960"/>
            <a:ext cx="3271320" cy="724320"/>
            <a:chOff x="2595960" y="1596960"/>
            <a:chExt cx="3271320" cy="724320"/>
          </a:xfrm>
        </p:grpSpPr>
        <p:sp>
          <p:nvSpPr>
            <p:cNvPr id="757" name="CustomShape 21"/>
            <p:cNvSpPr/>
            <p:nvPr/>
          </p:nvSpPr>
          <p:spPr>
            <a:xfrm>
              <a:off x="2595960" y="1596960"/>
              <a:ext cx="3271320" cy="303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Rumusan Masalah</a:t>
              </a:r>
              <a:endParaRPr b="0" lang="id-ID" sz="1400" spc="-1" strike="noStrike">
                <a:latin typeface="Arial"/>
              </a:endParaRPr>
            </a:p>
          </p:txBody>
        </p:sp>
        <p:sp>
          <p:nvSpPr>
            <p:cNvPr id="758" name="CustomShape 22"/>
            <p:cNvSpPr/>
            <p:nvPr/>
          </p:nvSpPr>
          <p:spPr>
            <a:xfrm>
              <a:off x="2595960" y="1866240"/>
              <a:ext cx="3271320" cy="45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Get a modern PowerPoint  Presentation that is beautifully designed 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759" name="Group 23"/>
          <p:cNvGrpSpPr/>
          <p:nvPr/>
        </p:nvGrpSpPr>
        <p:grpSpPr>
          <a:xfrm>
            <a:off x="2595960" y="2707560"/>
            <a:ext cx="3271320" cy="724320"/>
            <a:chOff x="2595960" y="2707560"/>
            <a:chExt cx="3271320" cy="724320"/>
          </a:xfrm>
        </p:grpSpPr>
        <p:sp>
          <p:nvSpPr>
            <p:cNvPr id="760" name="CustomShape 24"/>
            <p:cNvSpPr/>
            <p:nvPr/>
          </p:nvSpPr>
          <p:spPr>
            <a:xfrm>
              <a:off x="2595960" y="2707560"/>
              <a:ext cx="3271320" cy="303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Here</a:t>
              </a:r>
              <a:endParaRPr b="0" lang="id-ID" sz="1400" spc="-1" strike="noStrike">
                <a:latin typeface="Arial"/>
              </a:endParaRPr>
            </a:p>
          </p:txBody>
        </p:sp>
        <p:sp>
          <p:nvSpPr>
            <p:cNvPr id="761" name="CustomShape 25"/>
            <p:cNvSpPr/>
            <p:nvPr/>
          </p:nvSpPr>
          <p:spPr>
            <a:xfrm>
              <a:off x="2595960" y="2976840"/>
              <a:ext cx="3271320" cy="45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Get a modern PowerPoint  Presentation that is beautifully designed 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762" name="Group 26"/>
          <p:cNvGrpSpPr/>
          <p:nvPr/>
        </p:nvGrpSpPr>
        <p:grpSpPr>
          <a:xfrm>
            <a:off x="2595960" y="3818520"/>
            <a:ext cx="3271320" cy="724320"/>
            <a:chOff x="2595960" y="3818520"/>
            <a:chExt cx="3271320" cy="724320"/>
          </a:xfrm>
        </p:grpSpPr>
        <p:sp>
          <p:nvSpPr>
            <p:cNvPr id="763" name="CustomShape 27"/>
            <p:cNvSpPr/>
            <p:nvPr/>
          </p:nvSpPr>
          <p:spPr>
            <a:xfrm>
              <a:off x="2595960" y="3818520"/>
              <a:ext cx="3271320" cy="303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Here</a:t>
              </a:r>
              <a:endParaRPr b="0" lang="id-ID" sz="1400" spc="-1" strike="noStrike">
                <a:latin typeface="Arial"/>
              </a:endParaRPr>
            </a:p>
          </p:txBody>
        </p:sp>
        <p:sp>
          <p:nvSpPr>
            <p:cNvPr id="764" name="CustomShape 28"/>
            <p:cNvSpPr/>
            <p:nvPr/>
          </p:nvSpPr>
          <p:spPr>
            <a:xfrm>
              <a:off x="2595960" y="4087800"/>
              <a:ext cx="3271320" cy="45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Get a modern PowerPoint  Presentation that is beautifully designed </a:t>
              </a:r>
              <a:endParaRPr b="0" lang="id-ID" sz="1200" spc="-1" strike="noStrike">
                <a:latin typeface="Arial"/>
              </a:endParaRPr>
            </a:p>
          </p:txBody>
        </p:sp>
      </p:grp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7" name="Group 1"/>
          <p:cNvGrpSpPr/>
          <p:nvPr/>
        </p:nvGrpSpPr>
        <p:grpSpPr>
          <a:xfrm>
            <a:off x="3596400" y="777600"/>
            <a:ext cx="648360" cy="648360"/>
            <a:chOff x="3596400" y="777600"/>
            <a:chExt cx="648360" cy="648360"/>
          </a:xfrm>
        </p:grpSpPr>
        <p:sp>
          <p:nvSpPr>
            <p:cNvPr id="1348" name="CustomShape 2"/>
            <p:cNvSpPr/>
            <p:nvPr/>
          </p:nvSpPr>
          <p:spPr>
            <a:xfrm rot="16200000">
              <a:off x="3881880" y="1063440"/>
              <a:ext cx="77040" cy="64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49" name="CustomShape 3"/>
            <p:cNvSpPr/>
            <p:nvPr/>
          </p:nvSpPr>
          <p:spPr>
            <a:xfrm rot="16200000">
              <a:off x="3881880" y="492120"/>
              <a:ext cx="77040" cy="64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50" name="CustomShape 4"/>
            <p:cNvSpPr/>
            <p:nvPr/>
          </p:nvSpPr>
          <p:spPr>
            <a:xfrm>
              <a:off x="3596400" y="846720"/>
              <a:ext cx="77040" cy="505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51" name="CustomShape 5"/>
            <p:cNvSpPr/>
            <p:nvPr/>
          </p:nvSpPr>
          <p:spPr>
            <a:xfrm rot="16200000">
              <a:off x="3874320" y="1036800"/>
              <a:ext cx="77040" cy="320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52" name="CustomShape 6"/>
            <p:cNvSpPr/>
            <p:nvPr/>
          </p:nvSpPr>
          <p:spPr>
            <a:xfrm rot="16200000">
              <a:off x="3874320" y="846360"/>
              <a:ext cx="77040" cy="320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53" name="CustomShape 7"/>
            <p:cNvSpPr/>
            <p:nvPr/>
          </p:nvSpPr>
          <p:spPr>
            <a:xfrm>
              <a:off x="4024800" y="967320"/>
              <a:ext cx="77040" cy="380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54" name="CustomShape 8"/>
            <p:cNvSpPr/>
            <p:nvPr/>
          </p:nvSpPr>
          <p:spPr>
            <a:xfrm>
              <a:off x="4167720" y="850680"/>
              <a:ext cx="77040" cy="505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55" name="CustomShape 9"/>
            <p:cNvSpPr/>
            <p:nvPr/>
          </p:nvSpPr>
          <p:spPr>
            <a:xfrm>
              <a:off x="3752640" y="854640"/>
              <a:ext cx="77040" cy="380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56" name="CustomShape 10"/>
          <p:cNvSpPr/>
          <p:nvPr/>
        </p:nvSpPr>
        <p:spPr>
          <a:xfrm>
            <a:off x="4264560" y="756360"/>
            <a:ext cx="457344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720"/>
              </a:spcBef>
            </a:pPr>
            <a:r>
              <a:rPr b="1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Portfolio Designed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357" name="CustomShape 11"/>
          <p:cNvSpPr/>
          <p:nvPr/>
        </p:nvSpPr>
        <p:spPr>
          <a:xfrm>
            <a:off x="4295160" y="1491480"/>
            <a:ext cx="438048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d-ID" sz="1200" spc="-1" strike="noStrike">
                <a:solidFill>
                  <a:srgbClr val="16b7b8"/>
                </a:solidFill>
                <a:latin typeface="Arial"/>
                <a:ea typeface="Arial Unicode MS"/>
              </a:rPr>
              <a:t>Get a modern PowerPoint  Presentation that is beautifully designed.  Easy to change colors, photos and Text. You can simply impress your audience and add a unique zing.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358" name="CustomShape 12"/>
          <p:cNvSpPr/>
          <p:nvPr/>
        </p:nvSpPr>
        <p:spPr>
          <a:xfrm>
            <a:off x="4295160" y="2443680"/>
            <a:ext cx="3095640" cy="191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d-ID" sz="1200" spc="-1" strike="noStrike">
                <a:solidFill>
                  <a:srgbClr val="16b7b8"/>
                </a:solidFill>
                <a:latin typeface="Arial"/>
                <a:ea typeface="Arial Unicode MS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   </a:t>
            </a:r>
            <a:endParaRPr b="0" lang="id-ID" sz="1200" spc="-1" strike="noStrike"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59" name="Chart 3"/>
          <p:cNvGraphicFramePr/>
          <p:nvPr/>
        </p:nvGraphicFramePr>
        <p:xfrm>
          <a:off x="5652000" y="1131480"/>
          <a:ext cx="2591640" cy="2465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360" name="CustomShape 1"/>
          <p:cNvSpPr/>
          <p:nvPr/>
        </p:nvSpPr>
        <p:spPr>
          <a:xfrm>
            <a:off x="0" y="123480"/>
            <a:ext cx="914328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Chart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361" name="CustomShape 2"/>
          <p:cNvSpPr/>
          <p:nvPr/>
        </p:nvSpPr>
        <p:spPr>
          <a:xfrm>
            <a:off x="0" y="699480"/>
            <a:ext cx="914328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aphicFrame>
        <p:nvGraphicFramePr>
          <p:cNvPr id="1362" name="Chart 3"/>
          <p:cNvGraphicFramePr/>
          <p:nvPr/>
        </p:nvGraphicFramePr>
        <p:xfrm>
          <a:off x="971640" y="1131480"/>
          <a:ext cx="2591640" cy="2465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63" name="Chart 6"/>
          <p:cNvGraphicFramePr/>
          <p:nvPr/>
        </p:nvGraphicFramePr>
        <p:xfrm>
          <a:off x="5652000" y="1131480"/>
          <a:ext cx="2591640" cy="2465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64" name="CustomShape 3"/>
          <p:cNvSpPr/>
          <p:nvPr/>
        </p:nvSpPr>
        <p:spPr>
          <a:xfrm>
            <a:off x="2040480" y="2172600"/>
            <a:ext cx="453600" cy="383400"/>
          </a:xfrm>
          <a:custGeom>
            <a:avLst/>
            <a:gdLst/>
            <a:ah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5" name="CustomShape 4"/>
          <p:cNvSpPr/>
          <p:nvPr/>
        </p:nvSpPr>
        <p:spPr>
          <a:xfrm>
            <a:off x="6737760" y="2197440"/>
            <a:ext cx="420480" cy="334080"/>
          </a:xfrm>
          <a:custGeom>
            <a:avLst/>
            <a:gdLst/>
            <a:ah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6" name="CustomShape 5"/>
          <p:cNvSpPr/>
          <p:nvPr/>
        </p:nvSpPr>
        <p:spPr>
          <a:xfrm rot="16200000">
            <a:off x="3382200" y="1587600"/>
            <a:ext cx="648360" cy="27900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67" name="Group 6"/>
          <p:cNvGrpSpPr/>
          <p:nvPr/>
        </p:nvGrpSpPr>
        <p:grpSpPr>
          <a:xfrm>
            <a:off x="3954960" y="1202760"/>
            <a:ext cx="1624680" cy="1079640"/>
            <a:chOff x="3954960" y="1202760"/>
            <a:chExt cx="1624680" cy="1079640"/>
          </a:xfrm>
        </p:grpSpPr>
        <p:sp>
          <p:nvSpPr>
            <p:cNvPr id="1368" name="CustomShape 7"/>
            <p:cNvSpPr/>
            <p:nvPr/>
          </p:nvSpPr>
          <p:spPr>
            <a:xfrm>
              <a:off x="3954960" y="1419840"/>
              <a:ext cx="1624680" cy="862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c0504d"/>
                  </a:solidFill>
                  <a:latin typeface="맑은 고딕"/>
                  <a:ea typeface="DejaVu San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69" name="CustomShape 8"/>
            <p:cNvSpPr/>
            <p:nvPr/>
          </p:nvSpPr>
          <p:spPr>
            <a:xfrm>
              <a:off x="3954960" y="1202760"/>
              <a:ext cx="162468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c0504d"/>
                  </a:solidFill>
                  <a:latin typeface="맑은 고딕"/>
                  <a:ea typeface="DejaVu San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370" name="Group 9"/>
          <p:cNvGrpSpPr/>
          <p:nvPr/>
        </p:nvGrpSpPr>
        <p:grpSpPr>
          <a:xfrm>
            <a:off x="3636000" y="2342160"/>
            <a:ext cx="1624680" cy="1079640"/>
            <a:chOff x="3636000" y="2342160"/>
            <a:chExt cx="1624680" cy="1079640"/>
          </a:xfrm>
        </p:grpSpPr>
        <p:sp>
          <p:nvSpPr>
            <p:cNvPr id="1371" name="CustomShape 10"/>
            <p:cNvSpPr/>
            <p:nvPr/>
          </p:nvSpPr>
          <p:spPr>
            <a:xfrm>
              <a:off x="3636000" y="2559240"/>
              <a:ext cx="1624680" cy="862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9bbb59"/>
                  </a:solidFill>
                  <a:latin typeface="맑은 고딕"/>
                  <a:ea typeface="DejaVu San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72" name="CustomShape 11"/>
            <p:cNvSpPr/>
            <p:nvPr/>
          </p:nvSpPr>
          <p:spPr>
            <a:xfrm>
              <a:off x="3636000" y="2342160"/>
              <a:ext cx="162468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9bbb59"/>
                  </a:solidFill>
                  <a:latin typeface="맑은 고딕"/>
                  <a:ea typeface="DejaVu San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sp>
        <p:nvSpPr>
          <p:cNvPr id="1373" name="CustomShape 12"/>
          <p:cNvSpPr/>
          <p:nvPr/>
        </p:nvSpPr>
        <p:spPr>
          <a:xfrm rot="5400000">
            <a:off x="5163120" y="2767680"/>
            <a:ext cx="648360" cy="2790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4" name="CustomShape 13"/>
          <p:cNvSpPr/>
          <p:nvPr/>
        </p:nvSpPr>
        <p:spPr>
          <a:xfrm>
            <a:off x="971640" y="3723840"/>
            <a:ext cx="7200000" cy="1007280"/>
          </a:xfrm>
          <a:prstGeom prst="roundRect">
            <a:avLst>
              <a:gd name="adj" fmla="val 1430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5" name="CustomShape 14"/>
          <p:cNvSpPr/>
          <p:nvPr/>
        </p:nvSpPr>
        <p:spPr>
          <a:xfrm>
            <a:off x="1306440" y="3904920"/>
            <a:ext cx="6521040" cy="72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d-ID" sz="1200" spc="-1" strike="noStrike">
                <a:solidFill>
                  <a:srgbClr val="ffffff"/>
                </a:solidFill>
                <a:latin typeface="맑은 고딕"/>
                <a:ea typeface="DejaVu Sans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  <a:endParaRPr b="0" lang="id-ID" sz="1200" spc="-1" strike="noStrike"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CustomShape 1"/>
          <p:cNvSpPr/>
          <p:nvPr/>
        </p:nvSpPr>
        <p:spPr>
          <a:xfrm rot="10800000">
            <a:off x="14579640" y="5990760"/>
            <a:ext cx="5435280" cy="2267280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7" name="CustomShape 2"/>
          <p:cNvSpPr/>
          <p:nvPr/>
        </p:nvSpPr>
        <p:spPr>
          <a:xfrm>
            <a:off x="4408200" y="1995840"/>
            <a:ext cx="424764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720"/>
              </a:spcBef>
            </a:pPr>
            <a:r>
              <a:rPr b="1" lang="id-ID" sz="3600" spc="-1" strike="noStrike">
                <a:solidFill>
                  <a:srgbClr val="ffffff"/>
                </a:solidFill>
                <a:latin typeface="맑은 고딕"/>
                <a:ea typeface="DejaVu Sans"/>
              </a:rPr>
              <a:t>Portfolio Designed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378" name="CustomShape 3"/>
          <p:cNvSpPr/>
          <p:nvPr/>
        </p:nvSpPr>
        <p:spPr>
          <a:xfrm>
            <a:off x="5220000" y="2700720"/>
            <a:ext cx="3435840" cy="86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id-ID" sz="1200" spc="-1" strike="noStrike">
                <a:solidFill>
                  <a:srgbClr val="ffffff"/>
                </a:solidFill>
                <a:latin typeface="맑은 고딕"/>
                <a:ea typeface="DejaVu Sans"/>
              </a:rPr>
              <a:t>Get a modern PowerPoint  Presentation that is beautifully designed.  Easy to change colors, photos and Text. You can simply impress your audience and add a unique zing.</a:t>
            </a:r>
            <a:endParaRPr b="0" lang="id-ID" sz="1200" spc="-1" strike="noStrike"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CustomShape 1"/>
          <p:cNvSpPr/>
          <p:nvPr/>
        </p:nvSpPr>
        <p:spPr>
          <a:xfrm>
            <a:off x="0" y="483480"/>
            <a:ext cx="914328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id-ID" sz="3600" spc="-1" strike="noStrike">
                <a:solidFill>
                  <a:srgbClr val="ffffff"/>
                </a:solidFill>
                <a:latin typeface="Arial"/>
                <a:ea typeface="DejaVu Sans"/>
              </a:rPr>
              <a:t>Agenda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380" name="CustomShape 2"/>
          <p:cNvSpPr/>
          <p:nvPr/>
        </p:nvSpPr>
        <p:spPr>
          <a:xfrm rot="16200000">
            <a:off x="-1821600" y="2109960"/>
            <a:ext cx="5142960" cy="92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879"/>
              </a:spcBef>
            </a:pPr>
            <a:r>
              <a:rPr b="1" lang="id-ID" sz="4400" spc="-1" strike="noStrike">
                <a:solidFill>
                  <a:srgbClr val="ffffff"/>
                </a:solidFill>
                <a:latin typeface="맑은 고딕"/>
                <a:ea typeface="DejaVu Sans"/>
              </a:rPr>
              <a:t>Columns Style</a:t>
            </a:r>
            <a:endParaRPr b="0" lang="id-ID" sz="4400" spc="-1" strike="noStrike">
              <a:latin typeface="Arial"/>
            </a:endParaRPr>
          </a:p>
        </p:txBody>
      </p:sp>
      <p:grpSp>
        <p:nvGrpSpPr>
          <p:cNvPr id="1381" name="Group 3"/>
          <p:cNvGrpSpPr/>
          <p:nvPr/>
        </p:nvGrpSpPr>
        <p:grpSpPr>
          <a:xfrm>
            <a:off x="1907640" y="483480"/>
            <a:ext cx="6651720" cy="4395600"/>
            <a:chOff x="1907640" y="483480"/>
            <a:chExt cx="6651720" cy="4395600"/>
          </a:xfrm>
        </p:grpSpPr>
        <p:sp>
          <p:nvSpPr>
            <p:cNvPr id="1382" name="CustomShape 4"/>
            <p:cNvSpPr/>
            <p:nvPr/>
          </p:nvSpPr>
          <p:spPr>
            <a:xfrm>
              <a:off x="1907640" y="1331640"/>
              <a:ext cx="6651720" cy="3547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404040"/>
                  </a:solidFill>
                  <a:latin typeface="맑은 고딕"/>
                  <a:ea typeface="DejaVu Sans"/>
                </a:rPr>
  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Easy to change colors, photos and Text. You can simply impress your audience and add a unique zing and appeal to your Presentations. You can simply impress your audience and add a unique zing and appeal to your Presentations. Easy to change colors, photos and Text. You can simply impress your audience and add a unique zing and appeal to your Presentations. </a:t>
              </a:r>
              <a:endParaRPr b="0" lang="id-ID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id-ID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404040"/>
                  </a:solidFill>
                  <a:latin typeface="맑은 고딕"/>
                  <a:ea typeface="DejaVu Sans"/>
                </a:rPr>
                <a:t>Get a modern PowerPoint  Presentation that is beautifully designed.  You can simply impress your audience and add a unique zing and appeal to your Presentations.</a:t>
              </a:r>
              <a:endParaRPr b="0" lang="id-ID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id-ID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404040"/>
                  </a:solidFill>
                  <a:latin typeface="맑은 고딕"/>
                  <a:ea typeface="DejaVu Sans"/>
                </a:rPr>
                <a:t>Easy to change colors, photos and Text.</a:t>
              </a:r>
              <a:endParaRPr b="0" lang="id-ID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404040"/>
                  </a:solidFill>
                  <a:latin typeface="맑은 고딕"/>
                  <a:ea typeface="DejaVu Sans"/>
                </a:rPr>
                <a:t>You can simply impress your audience and add a unique zing and appeal to your Presentations.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83" name="CustomShape 5"/>
            <p:cNvSpPr/>
            <p:nvPr/>
          </p:nvSpPr>
          <p:spPr>
            <a:xfrm>
              <a:off x="1907640" y="483480"/>
              <a:ext cx="6651720" cy="455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2400" spc="-1" strike="noStrike">
                  <a:solidFill>
                    <a:srgbClr val="9bbb59"/>
                  </a:solidFill>
                  <a:latin typeface="맑은 고딕"/>
                  <a:ea typeface="DejaVu Sans"/>
                </a:rPr>
                <a:t>One Columns</a:t>
              </a:r>
              <a:endParaRPr b="0" lang="id-ID" sz="2400" spc="-1" strike="noStrike">
                <a:latin typeface="Arial"/>
              </a:endParaRPr>
            </a:p>
          </p:txBody>
        </p:sp>
        <p:sp>
          <p:nvSpPr>
            <p:cNvPr id="1384" name="CustomShape 6"/>
            <p:cNvSpPr/>
            <p:nvPr/>
          </p:nvSpPr>
          <p:spPr>
            <a:xfrm>
              <a:off x="1907640" y="1043280"/>
              <a:ext cx="6651720" cy="303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9bbb59"/>
                  </a:solidFill>
                  <a:latin typeface="맑은 고딕"/>
                  <a:ea typeface="DejaVu Sans"/>
                </a:rPr>
                <a:t>Your Texts Here</a:t>
              </a:r>
              <a:endParaRPr b="0" lang="id-ID" sz="1400" spc="-1" strike="noStrike">
                <a:latin typeface="Arial"/>
              </a:endParaRPr>
            </a:p>
          </p:txBody>
        </p:sp>
      </p:grpSp>
      <p:sp>
        <p:nvSpPr>
          <p:cNvPr id="1385" name="CustomShape 7"/>
          <p:cNvSpPr/>
          <p:nvPr/>
        </p:nvSpPr>
        <p:spPr>
          <a:xfrm>
            <a:off x="1972080" y="945360"/>
            <a:ext cx="2051280" cy="71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6" name="CustomShape 8"/>
          <p:cNvSpPr/>
          <p:nvPr/>
        </p:nvSpPr>
        <p:spPr>
          <a:xfrm>
            <a:off x="4024080" y="945360"/>
            <a:ext cx="4535280" cy="7128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CustomShape 1"/>
          <p:cNvSpPr/>
          <p:nvPr/>
        </p:nvSpPr>
        <p:spPr>
          <a:xfrm>
            <a:off x="0" y="483480"/>
            <a:ext cx="914328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id-ID" sz="3600" spc="-1" strike="noStrike">
                <a:solidFill>
                  <a:srgbClr val="ffffff"/>
                </a:solidFill>
                <a:latin typeface="Arial"/>
                <a:ea typeface="DejaVu Sans"/>
              </a:rPr>
              <a:t>Agenda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388" name="CustomShape 2"/>
          <p:cNvSpPr/>
          <p:nvPr/>
        </p:nvSpPr>
        <p:spPr>
          <a:xfrm rot="16200000">
            <a:off x="-1821600" y="2109960"/>
            <a:ext cx="5142960" cy="92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879"/>
              </a:spcBef>
            </a:pPr>
            <a:r>
              <a:rPr b="1" lang="id-ID" sz="4400" spc="-1" strike="noStrike">
                <a:solidFill>
                  <a:srgbClr val="ffffff"/>
                </a:solidFill>
                <a:latin typeface="맑은 고딕"/>
                <a:ea typeface="DejaVu Sans"/>
              </a:rPr>
              <a:t>Columns Style</a:t>
            </a:r>
            <a:endParaRPr b="0" lang="id-ID" sz="4400" spc="-1" strike="noStrike">
              <a:latin typeface="Arial"/>
            </a:endParaRPr>
          </a:p>
        </p:txBody>
      </p:sp>
      <p:grpSp>
        <p:nvGrpSpPr>
          <p:cNvPr id="1389" name="Group 3"/>
          <p:cNvGrpSpPr/>
          <p:nvPr/>
        </p:nvGrpSpPr>
        <p:grpSpPr>
          <a:xfrm>
            <a:off x="1907640" y="483480"/>
            <a:ext cx="3023640" cy="4126680"/>
            <a:chOff x="1907640" y="483480"/>
            <a:chExt cx="3023640" cy="4126680"/>
          </a:xfrm>
        </p:grpSpPr>
        <p:sp>
          <p:nvSpPr>
            <p:cNvPr id="1390" name="CustomShape 4"/>
            <p:cNvSpPr/>
            <p:nvPr/>
          </p:nvSpPr>
          <p:spPr>
            <a:xfrm>
              <a:off x="1907640" y="1331640"/>
              <a:ext cx="3023640" cy="3278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404040"/>
                  </a:solidFill>
                  <a:latin typeface="맑은 고딕"/>
                  <a:ea typeface="DejaVu Sans"/>
                </a:rPr>
  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You can simply impress your audience and add a unique zing and appeal to your Presentations. Easy to change colors, photos and Text.</a:t>
              </a:r>
              <a:endParaRPr b="0" lang="id-ID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id-ID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404040"/>
                  </a:solidFill>
                  <a:latin typeface="맑은 고딕"/>
                  <a:ea typeface="DejaVu Sans"/>
                </a:rPr>
                <a:t>Get a modern PowerPoint  Presentation that is beautifully designed.  </a:t>
              </a:r>
              <a:endParaRPr b="0" lang="id-ID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id-ID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404040"/>
                  </a:solidFill>
                  <a:latin typeface="맑은 고딕"/>
                  <a:ea typeface="DejaVu Sans"/>
                </a:rPr>
                <a:t>Easy to change colors, photos and Text.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91" name="CustomShape 5"/>
            <p:cNvSpPr/>
            <p:nvPr/>
          </p:nvSpPr>
          <p:spPr>
            <a:xfrm>
              <a:off x="1907640" y="483480"/>
              <a:ext cx="3023640" cy="455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2400" spc="-1" strike="noStrike">
                  <a:solidFill>
                    <a:srgbClr val="9bbb59"/>
                  </a:solidFill>
                  <a:latin typeface="맑은 고딕"/>
                  <a:ea typeface="DejaVu Sans"/>
                </a:rPr>
                <a:t>Two Columns</a:t>
              </a:r>
              <a:endParaRPr b="0" lang="id-ID" sz="2400" spc="-1" strike="noStrike">
                <a:latin typeface="Arial"/>
              </a:endParaRPr>
            </a:p>
          </p:txBody>
        </p:sp>
        <p:sp>
          <p:nvSpPr>
            <p:cNvPr id="1392" name="CustomShape 6"/>
            <p:cNvSpPr/>
            <p:nvPr/>
          </p:nvSpPr>
          <p:spPr>
            <a:xfrm>
              <a:off x="1907640" y="1043280"/>
              <a:ext cx="3023640" cy="303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9bbb59"/>
                  </a:solidFill>
                  <a:latin typeface="맑은 고딕"/>
                  <a:ea typeface="DejaVu Sans"/>
                </a:rPr>
                <a:t>Your Texts Here</a:t>
              </a:r>
              <a:endParaRPr b="0" lang="id-ID" sz="1400" spc="-1" strike="noStrike">
                <a:latin typeface="Arial"/>
              </a:endParaRPr>
            </a:p>
          </p:txBody>
        </p:sp>
      </p:grpSp>
      <p:grpSp>
        <p:nvGrpSpPr>
          <p:cNvPr id="1393" name="Group 7"/>
          <p:cNvGrpSpPr/>
          <p:nvPr/>
        </p:nvGrpSpPr>
        <p:grpSpPr>
          <a:xfrm>
            <a:off x="5580000" y="483480"/>
            <a:ext cx="2979360" cy="4256280"/>
            <a:chOff x="5580000" y="483480"/>
            <a:chExt cx="2979360" cy="4256280"/>
          </a:xfrm>
        </p:grpSpPr>
        <p:sp>
          <p:nvSpPr>
            <p:cNvPr id="1394" name="CustomShape 8"/>
            <p:cNvSpPr/>
            <p:nvPr/>
          </p:nvSpPr>
          <p:spPr>
            <a:xfrm>
              <a:off x="5580000" y="1331640"/>
              <a:ext cx="2979360" cy="3408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404040"/>
                  </a:solidFill>
                  <a:latin typeface="맑은 고딕"/>
                  <a:ea typeface="DejaVu Sans"/>
                </a:rPr>
  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You can simply impress your audience and add a unique zing and appeal to your Presentations. Easy to change colors, photos and Text.</a:t>
              </a:r>
              <a:endParaRPr b="0" lang="id-ID" sz="1200" spc="-1" strike="noStrike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404040"/>
                  </a:solidFill>
                  <a:latin typeface="맑은 고딕"/>
                  <a:ea typeface="DejaVu Sans"/>
                </a:rPr>
                <a:t> </a:t>
              </a:r>
              <a:endParaRPr b="0" lang="id-ID" sz="1200" spc="-1" strike="noStrike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404040"/>
                  </a:solidFill>
                  <a:latin typeface="맑은 고딕"/>
                  <a:ea typeface="DejaVu Sans"/>
                </a:rPr>
                <a:t>Get a modern PowerPoint  Presentation that is beautifully designed.  </a:t>
              </a:r>
              <a:endParaRPr b="0" lang="id-ID" sz="1200" spc="-1" strike="noStrike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endParaRPr b="0" lang="id-ID" sz="1200" spc="-1" strike="noStrike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404040"/>
                  </a:solidFill>
                  <a:latin typeface="맑은 고딕"/>
                  <a:ea typeface="DejaVu Sans"/>
                </a:rPr>
                <a:t>Easy to change colors, photos and Text.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95" name="CustomShape 9"/>
            <p:cNvSpPr/>
            <p:nvPr/>
          </p:nvSpPr>
          <p:spPr>
            <a:xfrm>
              <a:off x="5580000" y="483480"/>
              <a:ext cx="2979360" cy="455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2400" spc="-1" strike="noStrike">
                  <a:solidFill>
                    <a:srgbClr val="9bbb59"/>
                  </a:solidFill>
                  <a:latin typeface="맑은 고딕"/>
                  <a:ea typeface="DejaVu Sans"/>
                </a:rPr>
                <a:t>Two Columns</a:t>
              </a:r>
              <a:endParaRPr b="0" lang="id-ID" sz="2400" spc="-1" strike="noStrike">
                <a:latin typeface="Arial"/>
              </a:endParaRPr>
            </a:p>
          </p:txBody>
        </p:sp>
        <p:sp>
          <p:nvSpPr>
            <p:cNvPr id="1396" name="CustomShape 10"/>
            <p:cNvSpPr/>
            <p:nvPr/>
          </p:nvSpPr>
          <p:spPr>
            <a:xfrm>
              <a:off x="5580000" y="1043280"/>
              <a:ext cx="2979360" cy="303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9bbb59"/>
                  </a:solidFill>
                  <a:latin typeface="맑은 고딕"/>
                  <a:ea typeface="DejaVu Sans"/>
                </a:rPr>
                <a:t>Your Texts Here</a:t>
              </a:r>
              <a:endParaRPr b="0" lang="id-ID" sz="1400" spc="-1" strike="noStrike">
                <a:latin typeface="Arial"/>
              </a:endParaRPr>
            </a:p>
          </p:txBody>
        </p:sp>
      </p:grpSp>
      <p:sp>
        <p:nvSpPr>
          <p:cNvPr id="1397" name="CustomShape 11"/>
          <p:cNvSpPr/>
          <p:nvPr/>
        </p:nvSpPr>
        <p:spPr>
          <a:xfrm>
            <a:off x="1972080" y="945360"/>
            <a:ext cx="2051280" cy="71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8" name="CustomShape 12"/>
          <p:cNvSpPr/>
          <p:nvPr/>
        </p:nvSpPr>
        <p:spPr>
          <a:xfrm>
            <a:off x="4024080" y="945360"/>
            <a:ext cx="2555280" cy="7128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9" name="CustomShape 13"/>
          <p:cNvSpPr/>
          <p:nvPr/>
        </p:nvSpPr>
        <p:spPr>
          <a:xfrm>
            <a:off x="6508080" y="945360"/>
            <a:ext cx="2051280" cy="71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CustomShape 1"/>
          <p:cNvSpPr/>
          <p:nvPr/>
        </p:nvSpPr>
        <p:spPr>
          <a:xfrm>
            <a:off x="0" y="2603160"/>
            <a:ext cx="914328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Thank you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401" name="CustomShape 2"/>
          <p:cNvSpPr/>
          <p:nvPr/>
        </p:nvSpPr>
        <p:spPr>
          <a:xfrm>
            <a:off x="0" y="3179160"/>
            <a:ext cx="914328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ffffff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pSp>
        <p:nvGrpSpPr>
          <p:cNvPr id="1402" name="Group 3"/>
          <p:cNvGrpSpPr/>
          <p:nvPr/>
        </p:nvGrpSpPr>
        <p:grpSpPr>
          <a:xfrm>
            <a:off x="4251600" y="1935360"/>
            <a:ext cx="648360" cy="648000"/>
            <a:chOff x="4251600" y="1935360"/>
            <a:chExt cx="648360" cy="648000"/>
          </a:xfrm>
        </p:grpSpPr>
        <p:sp>
          <p:nvSpPr>
            <p:cNvPr id="1403" name="CustomShape 4"/>
            <p:cNvSpPr/>
            <p:nvPr/>
          </p:nvSpPr>
          <p:spPr>
            <a:xfrm rot="16200000">
              <a:off x="4537080" y="2220840"/>
              <a:ext cx="77040" cy="64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04" name="CustomShape 5"/>
            <p:cNvSpPr/>
            <p:nvPr/>
          </p:nvSpPr>
          <p:spPr>
            <a:xfrm rot="16200000">
              <a:off x="4537080" y="1649880"/>
              <a:ext cx="77040" cy="64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05" name="CustomShape 6"/>
            <p:cNvSpPr/>
            <p:nvPr/>
          </p:nvSpPr>
          <p:spPr>
            <a:xfrm>
              <a:off x="4251600" y="2004120"/>
              <a:ext cx="77040" cy="50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06" name="CustomShape 7"/>
            <p:cNvSpPr/>
            <p:nvPr/>
          </p:nvSpPr>
          <p:spPr>
            <a:xfrm rot="16200000">
              <a:off x="4529520" y="2194200"/>
              <a:ext cx="77040" cy="320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07" name="CustomShape 8"/>
            <p:cNvSpPr/>
            <p:nvPr/>
          </p:nvSpPr>
          <p:spPr>
            <a:xfrm rot="16200000">
              <a:off x="4529520" y="2004120"/>
              <a:ext cx="77040" cy="320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08" name="CustomShape 9"/>
            <p:cNvSpPr/>
            <p:nvPr/>
          </p:nvSpPr>
          <p:spPr>
            <a:xfrm>
              <a:off x="4680000" y="2124720"/>
              <a:ext cx="77040" cy="380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09" name="CustomShape 10"/>
            <p:cNvSpPr/>
            <p:nvPr/>
          </p:nvSpPr>
          <p:spPr>
            <a:xfrm>
              <a:off x="4822920" y="2008080"/>
              <a:ext cx="77040" cy="50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10" name="CustomShape 11"/>
            <p:cNvSpPr/>
            <p:nvPr/>
          </p:nvSpPr>
          <p:spPr>
            <a:xfrm>
              <a:off x="4407840" y="2012400"/>
              <a:ext cx="77040" cy="380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CustomShape 1"/>
          <p:cNvSpPr/>
          <p:nvPr/>
        </p:nvSpPr>
        <p:spPr>
          <a:xfrm>
            <a:off x="0" y="123480"/>
            <a:ext cx="914328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9bbb59"/>
                </a:solidFill>
                <a:latin typeface="맑은 고딕"/>
              </a:rPr>
              <a:t>Fully Editable Icon Sets : A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412" name="CustomShape 2"/>
          <p:cNvSpPr/>
          <p:nvPr/>
        </p:nvSpPr>
        <p:spPr>
          <a:xfrm>
            <a:off x="711720" y="1422720"/>
            <a:ext cx="2231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DejaVu Sans"/>
              </a:rPr>
              <a:t>You can Resize without losing quality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413" name="CustomShape 3"/>
          <p:cNvSpPr/>
          <p:nvPr/>
        </p:nvSpPr>
        <p:spPr>
          <a:xfrm>
            <a:off x="711720" y="1935000"/>
            <a:ext cx="2231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DejaVu Sans"/>
              </a:rPr>
              <a:t>You can Change Fill Color &amp;</a:t>
            </a:r>
            <a:endParaRPr b="0" lang="id-ID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DejaVu Sans"/>
              </a:rPr>
              <a:t>Line Color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414" name="CustomShape 4"/>
          <p:cNvSpPr/>
          <p:nvPr/>
        </p:nvSpPr>
        <p:spPr>
          <a:xfrm>
            <a:off x="711720" y="4249800"/>
            <a:ext cx="223128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id-ID" sz="1000" spc="-1" strike="noStrike">
                <a:solidFill>
                  <a:srgbClr val="ffffff"/>
                </a:solidFill>
                <a:latin typeface="Arial"/>
                <a:ea typeface="DejaVu Sans"/>
              </a:rPr>
              <a:t>www.allppt.com</a:t>
            </a:r>
            <a:endParaRPr b="0" lang="id-ID" sz="1000" spc="-1" strike="noStrike">
              <a:latin typeface="Arial"/>
            </a:endParaRPr>
          </a:p>
        </p:txBody>
      </p:sp>
      <p:sp>
        <p:nvSpPr>
          <p:cNvPr id="1415" name="CustomShape 5"/>
          <p:cNvSpPr/>
          <p:nvPr/>
        </p:nvSpPr>
        <p:spPr>
          <a:xfrm>
            <a:off x="711720" y="3039840"/>
            <a:ext cx="2231280" cy="12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id-ID" sz="2400" spc="-1" strike="noStrike">
                <a:solidFill>
                  <a:srgbClr val="ffffff"/>
                </a:solidFill>
                <a:latin typeface="맑은 고딕"/>
                <a:ea typeface="DejaVu Sans"/>
              </a:rPr>
              <a:t>FREE </a:t>
            </a:r>
            <a:endParaRPr b="0" lang="id-ID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d-ID" sz="2400" spc="-1" strike="noStrike">
                <a:solidFill>
                  <a:srgbClr val="ffffff"/>
                </a:solidFill>
                <a:latin typeface="맑은 고딕"/>
                <a:ea typeface="DejaVu Sans"/>
              </a:rPr>
              <a:t>PPT TEMPLATES</a:t>
            </a:r>
            <a:endParaRPr b="0" lang="id-ID" sz="2400" spc="-1" strike="noStrike">
              <a:latin typeface="Arial"/>
            </a:endParaRPr>
          </a:p>
        </p:txBody>
      </p:sp>
      <p:sp>
        <p:nvSpPr>
          <p:cNvPr id="1416" name="CustomShape 6"/>
          <p:cNvSpPr/>
          <p:nvPr/>
        </p:nvSpPr>
        <p:spPr>
          <a:xfrm>
            <a:off x="3706920" y="1353240"/>
            <a:ext cx="359640" cy="359280"/>
          </a:xfrm>
          <a:custGeom>
            <a:avLst/>
            <a:gdLst/>
            <a:ahLst/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7" name="CustomShape 7"/>
          <p:cNvSpPr/>
          <p:nvPr/>
        </p:nvSpPr>
        <p:spPr>
          <a:xfrm>
            <a:off x="4282560" y="1383480"/>
            <a:ext cx="359280" cy="299160"/>
          </a:xfrm>
          <a:custGeom>
            <a:avLst/>
            <a:gdLst/>
            <a:ah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8" name="CustomShape 8"/>
          <p:cNvSpPr/>
          <p:nvPr/>
        </p:nvSpPr>
        <p:spPr>
          <a:xfrm>
            <a:off x="5449680" y="1373400"/>
            <a:ext cx="319320" cy="319320"/>
          </a:xfrm>
          <a:custGeom>
            <a:avLst/>
            <a:gdLst/>
            <a:ahLst/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9" name="CustomShape 9"/>
          <p:cNvSpPr/>
          <p:nvPr/>
        </p:nvSpPr>
        <p:spPr>
          <a:xfrm>
            <a:off x="4852080" y="1381320"/>
            <a:ext cx="359280" cy="303120"/>
          </a:xfrm>
          <a:custGeom>
            <a:avLst/>
            <a:gdLst/>
            <a:ah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0" name="CustomShape 10"/>
          <p:cNvSpPr/>
          <p:nvPr/>
        </p:nvSpPr>
        <p:spPr>
          <a:xfrm rot="18900000">
            <a:off x="6023520" y="2076840"/>
            <a:ext cx="347760" cy="296640"/>
          </a:xfrm>
          <a:custGeom>
            <a:avLst/>
            <a:gdLst/>
            <a:ah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1" name="CustomShape 11"/>
          <p:cNvSpPr/>
          <p:nvPr/>
        </p:nvSpPr>
        <p:spPr>
          <a:xfrm>
            <a:off x="6513120" y="1376280"/>
            <a:ext cx="420120" cy="313560"/>
          </a:xfrm>
          <a:custGeom>
            <a:avLst/>
            <a:gdLst/>
            <a:ah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2" name="CustomShape 12"/>
          <p:cNvSpPr/>
          <p:nvPr/>
        </p:nvSpPr>
        <p:spPr>
          <a:xfrm>
            <a:off x="7679520" y="1441080"/>
            <a:ext cx="359280" cy="183600"/>
          </a:xfrm>
          <a:custGeom>
            <a:avLst/>
            <a:gdLst/>
            <a:ah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3" name="CustomShape 13"/>
          <p:cNvSpPr/>
          <p:nvPr/>
        </p:nvSpPr>
        <p:spPr>
          <a:xfrm>
            <a:off x="6066000" y="1368000"/>
            <a:ext cx="263520" cy="329760"/>
          </a:xfrm>
          <a:custGeom>
            <a:avLst/>
            <a:gdLst/>
            <a:ah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4" name="CustomShape 14"/>
          <p:cNvSpPr/>
          <p:nvPr/>
        </p:nvSpPr>
        <p:spPr>
          <a:xfrm>
            <a:off x="7124400" y="1368720"/>
            <a:ext cx="330120" cy="328320"/>
          </a:xfrm>
          <a:custGeom>
            <a:avLst/>
            <a:gdLst/>
            <a:ah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5" name="CustomShape 15"/>
          <p:cNvSpPr/>
          <p:nvPr/>
        </p:nvSpPr>
        <p:spPr>
          <a:xfrm>
            <a:off x="8293320" y="1404720"/>
            <a:ext cx="192600" cy="256680"/>
          </a:xfrm>
          <a:custGeom>
            <a:avLst/>
            <a:gdLst/>
            <a:ahLst/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426" name="Group 16"/>
          <p:cNvGrpSpPr/>
          <p:nvPr/>
        </p:nvGrpSpPr>
        <p:grpSpPr>
          <a:xfrm>
            <a:off x="6599880" y="2045520"/>
            <a:ext cx="233640" cy="396720"/>
            <a:chOff x="6599880" y="2045520"/>
            <a:chExt cx="233640" cy="396720"/>
          </a:xfrm>
        </p:grpSpPr>
        <p:sp>
          <p:nvSpPr>
            <p:cNvPr id="1427" name="CustomShape 17"/>
            <p:cNvSpPr/>
            <p:nvPr/>
          </p:nvSpPr>
          <p:spPr>
            <a:xfrm>
              <a:off x="6660360" y="2045520"/>
              <a:ext cx="173160" cy="115920"/>
            </a:xfrm>
            <a:custGeom>
              <a:avLst/>
              <a:gdLst/>
              <a:ahLst/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28" name="CustomShape 18"/>
            <p:cNvSpPr/>
            <p:nvPr/>
          </p:nvSpPr>
          <p:spPr>
            <a:xfrm rot="21255600">
              <a:off x="6623640" y="2120040"/>
              <a:ext cx="173160" cy="115920"/>
            </a:xfrm>
            <a:custGeom>
              <a:avLst/>
              <a:gdLst/>
              <a:ahLst/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29" name="CustomShape 19"/>
            <p:cNvSpPr/>
            <p:nvPr/>
          </p:nvSpPr>
          <p:spPr>
            <a:xfrm rot="20640000">
              <a:off x="6612480" y="2206800"/>
              <a:ext cx="172800" cy="115920"/>
            </a:xfrm>
            <a:custGeom>
              <a:avLst/>
              <a:gdLst/>
              <a:ahLst/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30" name="CustomShape 20"/>
            <p:cNvSpPr/>
            <p:nvPr/>
          </p:nvSpPr>
          <p:spPr>
            <a:xfrm rot="19642200">
              <a:off x="6633720" y="2288880"/>
              <a:ext cx="172800" cy="115920"/>
            </a:xfrm>
            <a:custGeom>
              <a:avLst/>
              <a:gdLst/>
              <a:ahLst/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31" name="CustomShape 21"/>
          <p:cNvSpPr/>
          <p:nvPr/>
        </p:nvSpPr>
        <p:spPr>
          <a:xfrm>
            <a:off x="7232040" y="2045520"/>
            <a:ext cx="114840" cy="359280"/>
          </a:xfrm>
          <a:custGeom>
            <a:avLst/>
            <a:gdLst/>
            <a:ahLst/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2" name="CustomShape 22"/>
          <p:cNvSpPr/>
          <p:nvPr/>
        </p:nvSpPr>
        <p:spPr>
          <a:xfrm>
            <a:off x="4861440" y="2037240"/>
            <a:ext cx="340200" cy="376200"/>
          </a:xfrm>
          <a:custGeom>
            <a:avLst/>
            <a:gdLst/>
            <a:ah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3" name="CustomShape 23"/>
          <p:cNvSpPr/>
          <p:nvPr/>
        </p:nvSpPr>
        <p:spPr>
          <a:xfrm>
            <a:off x="5430600" y="2045520"/>
            <a:ext cx="357480" cy="359280"/>
          </a:xfrm>
          <a:custGeom>
            <a:avLst/>
            <a:gdLst/>
            <a:ah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434" name="Group 24"/>
          <p:cNvGrpSpPr/>
          <p:nvPr/>
        </p:nvGrpSpPr>
        <p:grpSpPr>
          <a:xfrm>
            <a:off x="4291920" y="2009880"/>
            <a:ext cx="358560" cy="403560"/>
            <a:chOff x="4291920" y="2009880"/>
            <a:chExt cx="358560" cy="403560"/>
          </a:xfrm>
        </p:grpSpPr>
        <p:sp>
          <p:nvSpPr>
            <p:cNvPr id="1435" name="CustomShape 25"/>
            <p:cNvSpPr/>
            <p:nvPr/>
          </p:nvSpPr>
          <p:spPr>
            <a:xfrm>
              <a:off x="4291920" y="2037240"/>
              <a:ext cx="340200" cy="376200"/>
            </a:xfrm>
            <a:custGeom>
              <a:avLst/>
              <a:gdLst/>
              <a:ahLst/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36" name="CustomShape 26"/>
            <p:cNvSpPr/>
            <p:nvPr/>
          </p:nvSpPr>
          <p:spPr>
            <a:xfrm rot="18100800">
              <a:off x="4416840" y="2021760"/>
              <a:ext cx="167040" cy="249120"/>
            </a:xfrm>
            <a:custGeom>
              <a:avLst/>
              <a:gdLst/>
              <a:ah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37" name="CustomShape 27"/>
          <p:cNvSpPr/>
          <p:nvPr/>
        </p:nvSpPr>
        <p:spPr>
          <a:xfrm>
            <a:off x="3734280" y="2057400"/>
            <a:ext cx="304920" cy="335160"/>
          </a:xfrm>
          <a:custGeom>
            <a:avLst/>
            <a:gdLst/>
            <a:ah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8" name="CustomShape 28"/>
          <p:cNvSpPr/>
          <p:nvPr/>
        </p:nvSpPr>
        <p:spPr>
          <a:xfrm>
            <a:off x="7673040" y="2045520"/>
            <a:ext cx="372600" cy="359280"/>
          </a:xfrm>
          <a:custGeom>
            <a:avLst/>
            <a:gdLst/>
            <a:ahLst/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9" name="CustomShape 29"/>
          <p:cNvSpPr/>
          <p:nvPr/>
        </p:nvSpPr>
        <p:spPr>
          <a:xfrm>
            <a:off x="3760560" y="2821320"/>
            <a:ext cx="252360" cy="359280"/>
          </a:xfrm>
          <a:custGeom>
            <a:avLst/>
            <a:gdLst/>
            <a:ah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0" name="CustomShape 30"/>
          <p:cNvSpPr/>
          <p:nvPr/>
        </p:nvSpPr>
        <p:spPr>
          <a:xfrm>
            <a:off x="8210160" y="2045520"/>
            <a:ext cx="359280" cy="359280"/>
          </a:xfrm>
          <a:custGeom>
            <a:avLst/>
            <a:gdLst/>
            <a:ah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1" name="CustomShape 31"/>
          <p:cNvSpPr/>
          <p:nvPr/>
        </p:nvSpPr>
        <p:spPr>
          <a:xfrm>
            <a:off x="4303080" y="2821320"/>
            <a:ext cx="317880" cy="359280"/>
          </a:xfrm>
          <a:custGeom>
            <a:avLst/>
            <a:gdLst/>
            <a:ah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2" name="CustomShape 32"/>
          <p:cNvSpPr/>
          <p:nvPr/>
        </p:nvSpPr>
        <p:spPr>
          <a:xfrm>
            <a:off x="6027840" y="2833200"/>
            <a:ext cx="339840" cy="333360"/>
          </a:xfrm>
          <a:custGeom>
            <a:avLst/>
            <a:gdLst/>
            <a:ah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3" name="CustomShape 33"/>
          <p:cNvSpPr/>
          <p:nvPr/>
        </p:nvSpPr>
        <p:spPr>
          <a:xfrm>
            <a:off x="5440320" y="2858760"/>
            <a:ext cx="337320" cy="284400"/>
          </a:xfrm>
          <a:custGeom>
            <a:avLst/>
            <a:gdLst/>
            <a:ah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4" name="CustomShape 34"/>
          <p:cNvSpPr/>
          <p:nvPr/>
        </p:nvSpPr>
        <p:spPr>
          <a:xfrm>
            <a:off x="4862880" y="2833920"/>
            <a:ext cx="337320" cy="334440"/>
          </a:xfrm>
          <a:custGeom>
            <a:avLst/>
            <a:gdLst/>
            <a:ah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5" name="CustomShape 35"/>
          <p:cNvSpPr/>
          <p:nvPr/>
        </p:nvSpPr>
        <p:spPr>
          <a:xfrm rot="2941800">
            <a:off x="6566400" y="2833920"/>
            <a:ext cx="313560" cy="333720"/>
          </a:xfrm>
          <a:custGeom>
            <a:avLst/>
            <a:gdLst/>
            <a:ah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6" name="CustomShape 36"/>
          <p:cNvSpPr/>
          <p:nvPr/>
        </p:nvSpPr>
        <p:spPr>
          <a:xfrm flipH="1" rot="18924600">
            <a:off x="4976640" y="3534840"/>
            <a:ext cx="109800" cy="431280"/>
          </a:xfrm>
          <a:custGeom>
            <a:avLst/>
            <a:gdLst/>
            <a:ah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7" name="CustomShape 37"/>
          <p:cNvSpPr/>
          <p:nvPr/>
        </p:nvSpPr>
        <p:spPr>
          <a:xfrm>
            <a:off x="8276760" y="2821320"/>
            <a:ext cx="225720" cy="359280"/>
          </a:xfrm>
          <a:custGeom>
            <a:avLst/>
            <a:gdLst/>
            <a:ah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8" name="CustomShape 38"/>
          <p:cNvSpPr/>
          <p:nvPr/>
        </p:nvSpPr>
        <p:spPr>
          <a:xfrm>
            <a:off x="7109640" y="2821320"/>
            <a:ext cx="359280" cy="359280"/>
          </a:xfrm>
          <a:custGeom>
            <a:avLst/>
            <a:gdLst/>
            <a:ah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9" name="CustomShape 39"/>
          <p:cNvSpPr/>
          <p:nvPr/>
        </p:nvSpPr>
        <p:spPr>
          <a:xfrm>
            <a:off x="7679880" y="2821320"/>
            <a:ext cx="358920" cy="359280"/>
          </a:xfrm>
          <a:custGeom>
            <a:avLst/>
            <a:gdLst/>
            <a:ah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0" name="CustomShape 40"/>
          <p:cNvSpPr/>
          <p:nvPr/>
        </p:nvSpPr>
        <p:spPr>
          <a:xfrm rot="10800000">
            <a:off x="4651200" y="3887280"/>
            <a:ext cx="331200" cy="359280"/>
          </a:xfrm>
          <a:custGeom>
            <a:avLst/>
            <a:gdLst/>
            <a:ah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1" name="CustomShape 41"/>
          <p:cNvSpPr/>
          <p:nvPr/>
        </p:nvSpPr>
        <p:spPr>
          <a:xfrm rot="10800000">
            <a:off x="6912000" y="3881160"/>
            <a:ext cx="216720" cy="353160"/>
          </a:xfrm>
          <a:custGeom>
            <a:avLst/>
            <a:gdLst/>
            <a:ah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2" name="CustomShape 42"/>
          <p:cNvSpPr/>
          <p:nvPr/>
        </p:nvSpPr>
        <p:spPr>
          <a:xfrm>
            <a:off x="5437800" y="3655080"/>
            <a:ext cx="343080" cy="191880"/>
          </a:xfrm>
          <a:custGeom>
            <a:avLst/>
            <a:gdLst/>
            <a:ah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3" name="CustomShape 43"/>
          <p:cNvSpPr/>
          <p:nvPr/>
        </p:nvSpPr>
        <p:spPr>
          <a:xfrm>
            <a:off x="8212680" y="3588480"/>
            <a:ext cx="354240" cy="354960"/>
          </a:xfrm>
          <a:custGeom>
            <a:avLst/>
            <a:gdLst/>
            <a:ah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4" name="CustomShape 44"/>
          <p:cNvSpPr/>
          <p:nvPr/>
        </p:nvSpPr>
        <p:spPr>
          <a:xfrm flipH="1" rot="16200000">
            <a:off x="7112160" y="4218840"/>
            <a:ext cx="367200" cy="345960"/>
          </a:xfrm>
          <a:custGeom>
            <a:avLst/>
            <a:gdLst/>
            <a:ah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5" name="CustomShape 45"/>
          <p:cNvSpPr/>
          <p:nvPr/>
        </p:nvSpPr>
        <p:spPr>
          <a:xfrm>
            <a:off x="6060960" y="3614400"/>
            <a:ext cx="273960" cy="273600"/>
          </a:xfrm>
          <a:custGeom>
            <a:avLst/>
            <a:gdLst/>
            <a:ah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6" name="CustomShape 46"/>
          <p:cNvSpPr/>
          <p:nvPr/>
        </p:nvSpPr>
        <p:spPr>
          <a:xfrm>
            <a:off x="7109640" y="3660120"/>
            <a:ext cx="359280" cy="182520"/>
          </a:xfrm>
          <a:custGeom>
            <a:avLst/>
            <a:gdLst/>
            <a:ah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7" name="CustomShape 47"/>
          <p:cNvSpPr/>
          <p:nvPr/>
        </p:nvSpPr>
        <p:spPr>
          <a:xfrm rot="2160000">
            <a:off x="7692480" y="3570840"/>
            <a:ext cx="333000" cy="359280"/>
          </a:xfrm>
          <a:custGeom>
            <a:avLst/>
            <a:gdLst/>
            <a:ah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8" name="CustomShape 48"/>
          <p:cNvSpPr/>
          <p:nvPr/>
        </p:nvSpPr>
        <p:spPr>
          <a:xfrm>
            <a:off x="3738600" y="3571560"/>
            <a:ext cx="296280" cy="359280"/>
          </a:xfrm>
          <a:custGeom>
            <a:avLst/>
            <a:gdLst/>
            <a:ah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9" name="CustomShape 49"/>
          <p:cNvSpPr/>
          <p:nvPr/>
        </p:nvSpPr>
        <p:spPr>
          <a:xfrm>
            <a:off x="4286160" y="4223520"/>
            <a:ext cx="352080" cy="352080"/>
          </a:xfrm>
          <a:custGeom>
            <a:avLst/>
            <a:gdLst/>
            <a:ahLst/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0" name="CustomShape 50"/>
          <p:cNvSpPr/>
          <p:nvPr/>
        </p:nvSpPr>
        <p:spPr>
          <a:xfrm>
            <a:off x="3710520" y="4223520"/>
            <a:ext cx="352080" cy="352080"/>
          </a:xfrm>
          <a:custGeom>
            <a:avLst/>
            <a:gdLst/>
            <a:ahLst/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1" name="CustomShape 51"/>
          <p:cNvSpPr/>
          <p:nvPr/>
        </p:nvSpPr>
        <p:spPr>
          <a:xfrm>
            <a:off x="5433120" y="4223520"/>
            <a:ext cx="352080" cy="352080"/>
          </a:xfrm>
          <a:custGeom>
            <a:avLst/>
            <a:gdLst/>
            <a:ahLst/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2" name="CustomShape 52"/>
          <p:cNvSpPr/>
          <p:nvPr/>
        </p:nvSpPr>
        <p:spPr>
          <a:xfrm>
            <a:off x="4855680" y="4223520"/>
            <a:ext cx="352080" cy="352080"/>
          </a:xfrm>
          <a:custGeom>
            <a:avLst/>
            <a:gdLst/>
            <a:ahLst/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3" name="CustomShape 53"/>
          <p:cNvSpPr/>
          <p:nvPr/>
        </p:nvSpPr>
        <p:spPr>
          <a:xfrm>
            <a:off x="6021000" y="4216680"/>
            <a:ext cx="353520" cy="359280"/>
          </a:xfrm>
          <a:custGeom>
            <a:avLst/>
            <a:gdLst/>
            <a:ah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4" name="CustomShape 54"/>
          <p:cNvSpPr/>
          <p:nvPr/>
        </p:nvSpPr>
        <p:spPr>
          <a:xfrm>
            <a:off x="6557400" y="4241160"/>
            <a:ext cx="331200" cy="334440"/>
          </a:xfrm>
          <a:custGeom>
            <a:avLst/>
            <a:gdLst/>
            <a:ahLst/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5" name="CustomShape 55"/>
          <p:cNvSpPr/>
          <p:nvPr/>
        </p:nvSpPr>
        <p:spPr>
          <a:xfrm>
            <a:off x="8231040" y="4216680"/>
            <a:ext cx="369000" cy="359280"/>
          </a:xfrm>
          <a:custGeom>
            <a:avLst/>
            <a:gdLst/>
            <a:ah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6" name="CustomShape 56"/>
          <p:cNvSpPr/>
          <p:nvPr/>
        </p:nvSpPr>
        <p:spPr>
          <a:xfrm>
            <a:off x="7735320" y="4217400"/>
            <a:ext cx="288720" cy="364320"/>
          </a:xfrm>
          <a:custGeom>
            <a:avLst/>
            <a:gdLst/>
            <a:ah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CustomShape 1"/>
          <p:cNvSpPr/>
          <p:nvPr/>
        </p:nvSpPr>
        <p:spPr>
          <a:xfrm>
            <a:off x="0" y="123480"/>
            <a:ext cx="914328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9bbb59"/>
                </a:solidFill>
                <a:latin typeface="맑은 고딕"/>
              </a:rPr>
              <a:t>Fully Editable Icon Sets : B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468" name="CustomShape 2"/>
          <p:cNvSpPr/>
          <p:nvPr/>
        </p:nvSpPr>
        <p:spPr>
          <a:xfrm>
            <a:off x="711720" y="1422720"/>
            <a:ext cx="2231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DejaVu Sans"/>
              </a:rPr>
              <a:t>You can Resize without losing quality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469" name="CustomShape 3"/>
          <p:cNvSpPr/>
          <p:nvPr/>
        </p:nvSpPr>
        <p:spPr>
          <a:xfrm>
            <a:off x="711720" y="1935000"/>
            <a:ext cx="2231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DejaVu Sans"/>
              </a:rPr>
              <a:t>You can Change Fill Color &amp;</a:t>
            </a:r>
            <a:endParaRPr b="0" lang="id-ID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DejaVu Sans"/>
              </a:rPr>
              <a:t>Line Color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470" name="CustomShape 4"/>
          <p:cNvSpPr/>
          <p:nvPr/>
        </p:nvSpPr>
        <p:spPr>
          <a:xfrm>
            <a:off x="711720" y="4249800"/>
            <a:ext cx="223128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id-ID" sz="1000" spc="-1" strike="noStrike">
                <a:solidFill>
                  <a:srgbClr val="ffffff"/>
                </a:solidFill>
                <a:latin typeface="Arial"/>
                <a:ea typeface="DejaVu Sans"/>
              </a:rPr>
              <a:t>www.allppt.com</a:t>
            </a:r>
            <a:endParaRPr b="0" lang="id-ID" sz="1000" spc="-1" strike="noStrike">
              <a:latin typeface="Arial"/>
            </a:endParaRPr>
          </a:p>
        </p:txBody>
      </p:sp>
      <p:sp>
        <p:nvSpPr>
          <p:cNvPr id="1471" name="CustomShape 5"/>
          <p:cNvSpPr/>
          <p:nvPr/>
        </p:nvSpPr>
        <p:spPr>
          <a:xfrm>
            <a:off x="711720" y="3039840"/>
            <a:ext cx="2231280" cy="12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id-ID" sz="2400" spc="-1" strike="noStrike">
                <a:solidFill>
                  <a:srgbClr val="ffffff"/>
                </a:solidFill>
                <a:latin typeface="맑은 고딕"/>
                <a:ea typeface="DejaVu Sans"/>
              </a:rPr>
              <a:t>FREE </a:t>
            </a:r>
            <a:endParaRPr b="0" lang="id-ID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d-ID" sz="2400" spc="-1" strike="noStrike">
                <a:solidFill>
                  <a:srgbClr val="ffffff"/>
                </a:solidFill>
                <a:latin typeface="맑은 고딕"/>
                <a:ea typeface="DejaVu Sans"/>
              </a:rPr>
              <a:t>PPT TEMPLATES</a:t>
            </a:r>
            <a:endParaRPr b="0" lang="id-ID" sz="2400" spc="-1" strike="noStrike">
              <a:latin typeface="Arial"/>
            </a:endParaRPr>
          </a:p>
        </p:txBody>
      </p:sp>
      <p:sp>
        <p:nvSpPr>
          <p:cNvPr id="1472" name="CustomShape 6"/>
          <p:cNvSpPr/>
          <p:nvPr/>
        </p:nvSpPr>
        <p:spPr>
          <a:xfrm rot="10800000">
            <a:off x="6231960" y="3913200"/>
            <a:ext cx="154080" cy="482040"/>
          </a:xfrm>
          <a:custGeom>
            <a:avLst/>
            <a:gdLst/>
            <a:ah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3" name="CustomShape 7"/>
          <p:cNvSpPr/>
          <p:nvPr/>
        </p:nvSpPr>
        <p:spPr>
          <a:xfrm>
            <a:off x="6472440" y="3485880"/>
            <a:ext cx="371160" cy="370440"/>
          </a:xfrm>
          <a:custGeom>
            <a:avLst/>
            <a:gdLst/>
            <a:ah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4" name="CustomShape 8"/>
          <p:cNvSpPr/>
          <p:nvPr/>
        </p:nvSpPr>
        <p:spPr>
          <a:xfrm rot="16200000">
            <a:off x="3610080" y="2745360"/>
            <a:ext cx="311040" cy="371160"/>
          </a:xfrm>
          <a:custGeom>
            <a:avLst/>
            <a:gdLst/>
            <a:ah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5" name="CustomShape 9"/>
          <p:cNvSpPr/>
          <p:nvPr/>
        </p:nvSpPr>
        <p:spPr>
          <a:xfrm>
            <a:off x="7202520" y="2726640"/>
            <a:ext cx="340560" cy="407520"/>
          </a:xfrm>
          <a:custGeom>
            <a:avLst/>
            <a:gdLst/>
            <a:ah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6" name="CustomShape 10"/>
          <p:cNvSpPr/>
          <p:nvPr/>
        </p:nvSpPr>
        <p:spPr>
          <a:xfrm>
            <a:off x="7644600" y="3526560"/>
            <a:ext cx="358200" cy="289080"/>
          </a:xfrm>
          <a:custGeom>
            <a:avLst/>
            <a:gdLst/>
            <a:ah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7" name="CustomShape 11"/>
          <p:cNvSpPr/>
          <p:nvPr/>
        </p:nvSpPr>
        <p:spPr>
          <a:xfrm>
            <a:off x="7747920" y="2750040"/>
            <a:ext cx="360720" cy="360720"/>
          </a:xfrm>
          <a:custGeom>
            <a:avLst/>
            <a:gdLst/>
            <a:ah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8" name="CustomShape 12"/>
          <p:cNvSpPr/>
          <p:nvPr/>
        </p:nvSpPr>
        <p:spPr>
          <a:xfrm>
            <a:off x="8271720" y="4162320"/>
            <a:ext cx="375840" cy="401760"/>
          </a:xfrm>
          <a:custGeom>
            <a:avLst/>
            <a:gdLst/>
            <a:ahLst/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9" name="CustomShape 13"/>
          <p:cNvSpPr/>
          <p:nvPr/>
        </p:nvSpPr>
        <p:spPr>
          <a:xfrm>
            <a:off x="8254080" y="2047320"/>
            <a:ext cx="411480" cy="301320"/>
          </a:xfrm>
          <a:custGeom>
            <a:avLst/>
            <a:gdLst/>
            <a:ah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0" name="CustomShape 14"/>
          <p:cNvSpPr/>
          <p:nvPr/>
        </p:nvSpPr>
        <p:spPr>
          <a:xfrm>
            <a:off x="7187400" y="4163040"/>
            <a:ext cx="394920" cy="399960"/>
          </a:xfrm>
          <a:custGeom>
            <a:avLst/>
            <a:gdLst/>
            <a:ah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1" name="CustomShape 15"/>
          <p:cNvSpPr/>
          <p:nvPr/>
        </p:nvSpPr>
        <p:spPr>
          <a:xfrm rot="9900000">
            <a:off x="7718400" y="1270800"/>
            <a:ext cx="406440" cy="345240"/>
          </a:xfrm>
          <a:custGeom>
            <a:avLst/>
            <a:gdLst/>
            <a:ah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2" name="CustomShape 16"/>
          <p:cNvSpPr/>
          <p:nvPr/>
        </p:nvSpPr>
        <p:spPr>
          <a:xfrm>
            <a:off x="3530880" y="3469320"/>
            <a:ext cx="403560" cy="403560"/>
          </a:xfrm>
          <a:custGeom>
            <a:avLst/>
            <a:gdLst/>
            <a:ah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3" name="CustomShape 17"/>
          <p:cNvSpPr/>
          <p:nvPr/>
        </p:nvSpPr>
        <p:spPr>
          <a:xfrm>
            <a:off x="6704640" y="2749320"/>
            <a:ext cx="292680" cy="362520"/>
          </a:xfrm>
          <a:custGeom>
            <a:avLst/>
            <a:gdLst/>
            <a:ahLst/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4" name="CustomShape 18"/>
          <p:cNvSpPr/>
          <p:nvPr/>
        </p:nvSpPr>
        <p:spPr>
          <a:xfrm>
            <a:off x="4175640" y="3499560"/>
            <a:ext cx="410760" cy="343440"/>
          </a:xfrm>
          <a:custGeom>
            <a:avLst/>
            <a:gdLst/>
            <a:ah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5" name="CustomShape 19"/>
          <p:cNvSpPr/>
          <p:nvPr/>
        </p:nvSpPr>
        <p:spPr>
          <a:xfrm>
            <a:off x="6388560" y="1280520"/>
            <a:ext cx="424440" cy="325800"/>
          </a:xfrm>
          <a:custGeom>
            <a:avLst/>
            <a:gdLst/>
            <a:ah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6" name="CustomShape 20"/>
          <p:cNvSpPr/>
          <p:nvPr/>
        </p:nvSpPr>
        <p:spPr>
          <a:xfrm>
            <a:off x="7049520" y="1257120"/>
            <a:ext cx="431280" cy="372240"/>
          </a:xfrm>
          <a:custGeom>
            <a:avLst/>
            <a:gdLst/>
            <a:ah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7" name="CustomShape 21"/>
          <p:cNvSpPr/>
          <p:nvPr/>
        </p:nvSpPr>
        <p:spPr>
          <a:xfrm>
            <a:off x="8360640" y="1226520"/>
            <a:ext cx="198360" cy="433440"/>
          </a:xfrm>
          <a:custGeom>
            <a:avLst/>
            <a:gdLst/>
            <a:ah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8" name="CustomShape 22"/>
          <p:cNvSpPr/>
          <p:nvPr/>
        </p:nvSpPr>
        <p:spPr>
          <a:xfrm>
            <a:off x="4827960" y="3529440"/>
            <a:ext cx="431280" cy="283320"/>
          </a:xfrm>
          <a:custGeom>
            <a:avLst/>
            <a:gdLst/>
            <a:ah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9" name="CustomShape 23"/>
          <p:cNvSpPr/>
          <p:nvPr/>
        </p:nvSpPr>
        <p:spPr>
          <a:xfrm>
            <a:off x="4156200" y="2826720"/>
            <a:ext cx="432000" cy="207720"/>
          </a:xfrm>
          <a:custGeom>
            <a:avLst/>
            <a:gdLst/>
            <a:ah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0" name="CustomShape 24"/>
          <p:cNvSpPr/>
          <p:nvPr/>
        </p:nvSpPr>
        <p:spPr>
          <a:xfrm>
            <a:off x="4793400" y="2826720"/>
            <a:ext cx="432000" cy="207720"/>
          </a:xfrm>
          <a:custGeom>
            <a:avLst/>
            <a:gdLst/>
            <a:ah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1" name="CustomShape 25"/>
          <p:cNvSpPr/>
          <p:nvPr/>
        </p:nvSpPr>
        <p:spPr>
          <a:xfrm>
            <a:off x="5430600" y="2826720"/>
            <a:ext cx="432000" cy="207720"/>
          </a:xfrm>
          <a:custGeom>
            <a:avLst/>
            <a:gdLst/>
            <a:ah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2" name="CustomShape 26"/>
          <p:cNvSpPr/>
          <p:nvPr/>
        </p:nvSpPr>
        <p:spPr>
          <a:xfrm>
            <a:off x="6067440" y="2826720"/>
            <a:ext cx="432000" cy="207720"/>
          </a:xfrm>
          <a:custGeom>
            <a:avLst/>
            <a:gdLst/>
            <a:ah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3" name="CustomShape 27"/>
          <p:cNvSpPr/>
          <p:nvPr/>
        </p:nvSpPr>
        <p:spPr>
          <a:xfrm rot="8100000">
            <a:off x="8313840" y="2784600"/>
            <a:ext cx="292320" cy="292320"/>
          </a:xfrm>
          <a:custGeom>
            <a:avLst/>
            <a:gdLst/>
            <a:ah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4" name="CustomShape 28"/>
          <p:cNvSpPr/>
          <p:nvPr/>
        </p:nvSpPr>
        <p:spPr>
          <a:xfrm>
            <a:off x="4603320" y="1979640"/>
            <a:ext cx="432720" cy="436320"/>
          </a:xfrm>
          <a:custGeom>
            <a:avLst/>
            <a:gdLst/>
            <a:ah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5" name="CustomShape 29"/>
          <p:cNvSpPr/>
          <p:nvPr/>
        </p:nvSpPr>
        <p:spPr>
          <a:xfrm>
            <a:off x="5277240" y="1979280"/>
            <a:ext cx="339840" cy="437040"/>
          </a:xfrm>
          <a:custGeom>
            <a:avLst/>
            <a:gdLst/>
            <a:ah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6" name="CustomShape 30"/>
          <p:cNvSpPr/>
          <p:nvPr/>
        </p:nvSpPr>
        <p:spPr>
          <a:xfrm>
            <a:off x="5770800" y="1252440"/>
            <a:ext cx="381600" cy="381600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7" name="CustomShape 31"/>
          <p:cNvSpPr/>
          <p:nvPr/>
        </p:nvSpPr>
        <p:spPr>
          <a:xfrm>
            <a:off x="7782840" y="4185000"/>
            <a:ext cx="288360" cy="356400"/>
          </a:xfrm>
          <a:custGeom>
            <a:avLst/>
            <a:gdLst/>
            <a:ah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8" name="CustomShape 32"/>
          <p:cNvSpPr/>
          <p:nvPr/>
        </p:nvSpPr>
        <p:spPr>
          <a:xfrm>
            <a:off x="3528000" y="4223520"/>
            <a:ext cx="475560" cy="279360"/>
          </a:xfrm>
          <a:custGeom>
            <a:avLst/>
            <a:gdLst/>
            <a:ah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9" name="CustomShape 33"/>
          <p:cNvSpPr/>
          <p:nvPr/>
        </p:nvSpPr>
        <p:spPr>
          <a:xfrm>
            <a:off x="6633360" y="4184640"/>
            <a:ext cx="353520" cy="356760"/>
          </a:xfrm>
          <a:custGeom>
            <a:avLst/>
            <a:gdLst/>
            <a:ah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0" name="CustomShape 34"/>
          <p:cNvSpPr/>
          <p:nvPr/>
        </p:nvSpPr>
        <p:spPr>
          <a:xfrm>
            <a:off x="4736160" y="4206960"/>
            <a:ext cx="485280" cy="312480"/>
          </a:xfrm>
          <a:custGeom>
            <a:avLst/>
            <a:gdLst/>
            <a:ah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1" name="CustomShape 35"/>
          <p:cNvSpPr/>
          <p:nvPr/>
        </p:nvSpPr>
        <p:spPr>
          <a:xfrm>
            <a:off x="5421960" y="4162680"/>
            <a:ext cx="406440" cy="401040"/>
          </a:xfrm>
          <a:custGeom>
            <a:avLst/>
            <a:gdLst/>
            <a:ah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2" name="CustomShape 36"/>
          <p:cNvSpPr/>
          <p:nvPr/>
        </p:nvSpPr>
        <p:spPr>
          <a:xfrm rot="18900000">
            <a:off x="4203360" y="4194720"/>
            <a:ext cx="331920" cy="336960"/>
          </a:xfrm>
          <a:custGeom>
            <a:avLst/>
            <a:gdLst/>
            <a:ah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3" name="CustomShape 37"/>
          <p:cNvSpPr/>
          <p:nvPr/>
        </p:nvSpPr>
        <p:spPr>
          <a:xfrm>
            <a:off x="6028920" y="4159800"/>
            <a:ext cx="403920" cy="406440"/>
          </a:xfrm>
          <a:custGeom>
            <a:avLst/>
            <a:gdLst/>
            <a:ah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4" name="CustomShape 38"/>
          <p:cNvSpPr/>
          <p:nvPr/>
        </p:nvSpPr>
        <p:spPr>
          <a:xfrm>
            <a:off x="3677760" y="1211400"/>
            <a:ext cx="175680" cy="464040"/>
          </a:xfrm>
          <a:custGeom>
            <a:avLst/>
            <a:gdLst/>
            <a:ahLst/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5" name="CustomShape 39"/>
          <p:cNvSpPr/>
          <p:nvPr/>
        </p:nvSpPr>
        <p:spPr>
          <a:xfrm rot="10800000">
            <a:off x="4529520" y="2147040"/>
            <a:ext cx="219240" cy="468360"/>
          </a:xfrm>
          <a:custGeom>
            <a:avLst/>
            <a:gdLst/>
            <a:ahLst/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6" name="CustomShape 40"/>
          <p:cNvSpPr/>
          <p:nvPr/>
        </p:nvSpPr>
        <p:spPr>
          <a:xfrm>
            <a:off x="4545720" y="1274040"/>
            <a:ext cx="355680" cy="365760"/>
          </a:xfrm>
          <a:custGeom>
            <a:avLst/>
            <a:gdLst/>
            <a:ah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7" name="CustomShape 41"/>
          <p:cNvSpPr/>
          <p:nvPr/>
        </p:nvSpPr>
        <p:spPr>
          <a:xfrm>
            <a:off x="5161320" y="1247400"/>
            <a:ext cx="372960" cy="381240"/>
          </a:xfrm>
          <a:custGeom>
            <a:avLst/>
            <a:gdLst/>
            <a:ah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8" name="CustomShape 42"/>
          <p:cNvSpPr/>
          <p:nvPr/>
        </p:nvSpPr>
        <p:spPr>
          <a:xfrm>
            <a:off x="5857920" y="2021760"/>
            <a:ext cx="356040" cy="352080"/>
          </a:xfrm>
          <a:custGeom>
            <a:avLst/>
            <a:gdLst/>
            <a:ah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9" name="CustomShape 43"/>
          <p:cNvSpPr/>
          <p:nvPr/>
        </p:nvSpPr>
        <p:spPr>
          <a:xfrm>
            <a:off x="4117320" y="2021040"/>
            <a:ext cx="244800" cy="353880"/>
          </a:xfrm>
          <a:custGeom>
            <a:avLst/>
            <a:gdLst/>
            <a:ah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0" name="CustomShape 44"/>
          <p:cNvSpPr/>
          <p:nvPr/>
        </p:nvSpPr>
        <p:spPr>
          <a:xfrm>
            <a:off x="6455160" y="2021040"/>
            <a:ext cx="319320" cy="353880"/>
          </a:xfrm>
          <a:custGeom>
            <a:avLst/>
            <a:gdLst/>
            <a:ah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1" name="CustomShape 45"/>
          <p:cNvSpPr/>
          <p:nvPr/>
        </p:nvSpPr>
        <p:spPr>
          <a:xfrm>
            <a:off x="7662960" y="2018520"/>
            <a:ext cx="350280" cy="358920"/>
          </a:xfrm>
          <a:custGeom>
            <a:avLst/>
            <a:gdLst/>
            <a:ahLst/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2" name="CustomShape 46"/>
          <p:cNvSpPr/>
          <p:nvPr/>
        </p:nvSpPr>
        <p:spPr>
          <a:xfrm>
            <a:off x="8244360" y="3525120"/>
            <a:ext cx="430920" cy="291600"/>
          </a:xfrm>
          <a:custGeom>
            <a:avLst/>
            <a:gdLst/>
            <a:ah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3" name="CustomShape 47"/>
          <p:cNvSpPr/>
          <p:nvPr/>
        </p:nvSpPr>
        <p:spPr>
          <a:xfrm>
            <a:off x="3655080" y="1926360"/>
            <a:ext cx="221400" cy="543240"/>
          </a:xfrm>
          <a:custGeom>
            <a:avLst/>
            <a:gdLst/>
            <a:ah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4" name="CustomShape 48"/>
          <p:cNvSpPr/>
          <p:nvPr/>
        </p:nvSpPr>
        <p:spPr>
          <a:xfrm>
            <a:off x="7015680" y="2037600"/>
            <a:ext cx="406080" cy="320760"/>
          </a:xfrm>
          <a:custGeom>
            <a:avLst/>
            <a:gdLst/>
            <a:ah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5" name="CustomShape 49"/>
          <p:cNvSpPr/>
          <p:nvPr/>
        </p:nvSpPr>
        <p:spPr>
          <a:xfrm>
            <a:off x="5500800" y="3502440"/>
            <a:ext cx="334080" cy="336960"/>
          </a:xfrm>
          <a:custGeom>
            <a:avLst/>
            <a:gdLst/>
            <a:ah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6" name="CustomShape 50"/>
          <p:cNvSpPr/>
          <p:nvPr/>
        </p:nvSpPr>
        <p:spPr>
          <a:xfrm>
            <a:off x="7084800" y="3479760"/>
            <a:ext cx="318240" cy="383040"/>
          </a:xfrm>
          <a:custGeom>
            <a:avLst/>
            <a:gdLst/>
            <a:ah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CustomShape 1"/>
          <p:cNvSpPr/>
          <p:nvPr/>
        </p:nvSpPr>
        <p:spPr>
          <a:xfrm>
            <a:off x="0" y="123480"/>
            <a:ext cx="914328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9bbb59"/>
                </a:solidFill>
                <a:latin typeface="맑은 고딕"/>
              </a:rPr>
              <a:t>Fully Editable Icon Sets : C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518" name="CustomShape 2"/>
          <p:cNvSpPr/>
          <p:nvPr/>
        </p:nvSpPr>
        <p:spPr>
          <a:xfrm>
            <a:off x="711720" y="1422720"/>
            <a:ext cx="2231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DejaVu Sans"/>
              </a:rPr>
              <a:t>You can Resize without losing quality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519" name="CustomShape 3"/>
          <p:cNvSpPr/>
          <p:nvPr/>
        </p:nvSpPr>
        <p:spPr>
          <a:xfrm>
            <a:off x="711720" y="1935000"/>
            <a:ext cx="2231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DejaVu Sans"/>
              </a:rPr>
              <a:t>You can Change Fill Color &amp;</a:t>
            </a:r>
            <a:endParaRPr b="0" lang="id-ID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DejaVu Sans"/>
              </a:rPr>
              <a:t>Line Color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520" name="CustomShape 4"/>
          <p:cNvSpPr/>
          <p:nvPr/>
        </p:nvSpPr>
        <p:spPr>
          <a:xfrm>
            <a:off x="711720" y="4249800"/>
            <a:ext cx="223128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id-ID" sz="1000" spc="-1" strike="noStrike">
                <a:solidFill>
                  <a:srgbClr val="ffffff"/>
                </a:solidFill>
                <a:latin typeface="Arial"/>
                <a:ea typeface="DejaVu Sans"/>
              </a:rPr>
              <a:t>www.allppt.com</a:t>
            </a:r>
            <a:endParaRPr b="0" lang="id-ID" sz="1000" spc="-1" strike="noStrike">
              <a:latin typeface="Arial"/>
            </a:endParaRPr>
          </a:p>
        </p:txBody>
      </p:sp>
      <p:sp>
        <p:nvSpPr>
          <p:cNvPr id="1521" name="CustomShape 5"/>
          <p:cNvSpPr/>
          <p:nvPr/>
        </p:nvSpPr>
        <p:spPr>
          <a:xfrm>
            <a:off x="711720" y="3039840"/>
            <a:ext cx="2231280" cy="12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id-ID" sz="2400" spc="-1" strike="noStrike">
                <a:solidFill>
                  <a:srgbClr val="ffffff"/>
                </a:solidFill>
                <a:latin typeface="맑은 고딕"/>
                <a:ea typeface="DejaVu Sans"/>
              </a:rPr>
              <a:t>FREE </a:t>
            </a:r>
            <a:endParaRPr b="0" lang="id-ID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d-ID" sz="2400" spc="-1" strike="noStrike">
                <a:solidFill>
                  <a:srgbClr val="ffffff"/>
                </a:solidFill>
                <a:latin typeface="맑은 고딕"/>
                <a:ea typeface="DejaVu Sans"/>
              </a:rPr>
              <a:t>PPT TEMPLATES</a:t>
            </a:r>
            <a:endParaRPr b="0" lang="id-ID" sz="2400" spc="-1" strike="noStrike">
              <a:latin typeface="Arial"/>
            </a:endParaRPr>
          </a:p>
        </p:txBody>
      </p:sp>
      <p:sp>
        <p:nvSpPr>
          <p:cNvPr id="1522" name="CustomShape 6"/>
          <p:cNvSpPr/>
          <p:nvPr/>
        </p:nvSpPr>
        <p:spPr>
          <a:xfrm>
            <a:off x="3706920" y="1353240"/>
            <a:ext cx="359640" cy="359280"/>
          </a:xfrm>
          <a:custGeom>
            <a:avLst/>
            <a:gdLst/>
            <a:ahLst/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3" name="CustomShape 7"/>
          <p:cNvSpPr/>
          <p:nvPr/>
        </p:nvSpPr>
        <p:spPr>
          <a:xfrm>
            <a:off x="4282560" y="1383480"/>
            <a:ext cx="359280" cy="299160"/>
          </a:xfrm>
          <a:custGeom>
            <a:avLst/>
            <a:gdLst/>
            <a:ah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4" name="CustomShape 8"/>
          <p:cNvSpPr/>
          <p:nvPr/>
        </p:nvSpPr>
        <p:spPr>
          <a:xfrm>
            <a:off x="5449680" y="1373400"/>
            <a:ext cx="319320" cy="319320"/>
          </a:xfrm>
          <a:custGeom>
            <a:avLst/>
            <a:gdLst/>
            <a:ahLst/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5" name="CustomShape 9"/>
          <p:cNvSpPr/>
          <p:nvPr/>
        </p:nvSpPr>
        <p:spPr>
          <a:xfrm>
            <a:off x="4852080" y="1381320"/>
            <a:ext cx="359280" cy="303120"/>
          </a:xfrm>
          <a:custGeom>
            <a:avLst/>
            <a:gdLst/>
            <a:ah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6" name="CustomShape 10"/>
          <p:cNvSpPr/>
          <p:nvPr/>
        </p:nvSpPr>
        <p:spPr>
          <a:xfrm rot="18900000">
            <a:off x="6023520" y="2076840"/>
            <a:ext cx="347760" cy="296640"/>
          </a:xfrm>
          <a:custGeom>
            <a:avLst/>
            <a:gdLst/>
            <a:ah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7" name="CustomShape 11"/>
          <p:cNvSpPr/>
          <p:nvPr/>
        </p:nvSpPr>
        <p:spPr>
          <a:xfrm>
            <a:off x="6513120" y="1376280"/>
            <a:ext cx="420120" cy="313560"/>
          </a:xfrm>
          <a:custGeom>
            <a:avLst/>
            <a:gdLst/>
            <a:ah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8" name="CustomShape 12"/>
          <p:cNvSpPr/>
          <p:nvPr/>
        </p:nvSpPr>
        <p:spPr>
          <a:xfrm>
            <a:off x="7679520" y="1441080"/>
            <a:ext cx="359280" cy="183600"/>
          </a:xfrm>
          <a:custGeom>
            <a:avLst/>
            <a:gdLst/>
            <a:ah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9" name="CustomShape 13"/>
          <p:cNvSpPr/>
          <p:nvPr/>
        </p:nvSpPr>
        <p:spPr>
          <a:xfrm>
            <a:off x="6066000" y="1368000"/>
            <a:ext cx="263520" cy="329760"/>
          </a:xfrm>
          <a:custGeom>
            <a:avLst/>
            <a:gdLst/>
            <a:ah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0" name="CustomShape 14"/>
          <p:cNvSpPr/>
          <p:nvPr/>
        </p:nvSpPr>
        <p:spPr>
          <a:xfrm>
            <a:off x="7124400" y="1368720"/>
            <a:ext cx="330120" cy="328320"/>
          </a:xfrm>
          <a:custGeom>
            <a:avLst/>
            <a:gdLst/>
            <a:ah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1" name="CustomShape 15"/>
          <p:cNvSpPr/>
          <p:nvPr/>
        </p:nvSpPr>
        <p:spPr>
          <a:xfrm>
            <a:off x="8293320" y="1404720"/>
            <a:ext cx="192600" cy="256680"/>
          </a:xfrm>
          <a:custGeom>
            <a:avLst/>
            <a:gdLst/>
            <a:ahLst/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32" name="Group 16"/>
          <p:cNvGrpSpPr/>
          <p:nvPr/>
        </p:nvGrpSpPr>
        <p:grpSpPr>
          <a:xfrm>
            <a:off x="6599880" y="2045520"/>
            <a:ext cx="233640" cy="396720"/>
            <a:chOff x="6599880" y="2045520"/>
            <a:chExt cx="233640" cy="396720"/>
          </a:xfrm>
        </p:grpSpPr>
        <p:sp>
          <p:nvSpPr>
            <p:cNvPr id="1533" name="CustomShape 17"/>
            <p:cNvSpPr/>
            <p:nvPr/>
          </p:nvSpPr>
          <p:spPr>
            <a:xfrm>
              <a:off x="6660360" y="2045520"/>
              <a:ext cx="173160" cy="115920"/>
            </a:xfrm>
            <a:custGeom>
              <a:avLst/>
              <a:gdLst/>
              <a:ahLst/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34" name="CustomShape 18"/>
            <p:cNvSpPr/>
            <p:nvPr/>
          </p:nvSpPr>
          <p:spPr>
            <a:xfrm rot="21255600">
              <a:off x="6623640" y="2120040"/>
              <a:ext cx="173160" cy="115920"/>
            </a:xfrm>
            <a:custGeom>
              <a:avLst/>
              <a:gdLst/>
              <a:ahLst/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35" name="CustomShape 19"/>
            <p:cNvSpPr/>
            <p:nvPr/>
          </p:nvSpPr>
          <p:spPr>
            <a:xfrm rot="20640000">
              <a:off x="6612480" y="2206800"/>
              <a:ext cx="172800" cy="115920"/>
            </a:xfrm>
            <a:custGeom>
              <a:avLst/>
              <a:gdLst/>
              <a:ahLst/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36" name="CustomShape 20"/>
            <p:cNvSpPr/>
            <p:nvPr/>
          </p:nvSpPr>
          <p:spPr>
            <a:xfrm rot="19642200">
              <a:off x="6633720" y="2288880"/>
              <a:ext cx="172800" cy="115920"/>
            </a:xfrm>
            <a:custGeom>
              <a:avLst/>
              <a:gdLst/>
              <a:ahLst/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7" name="CustomShape 21"/>
          <p:cNvSpPr/>
          <p:nvPr/>
        </p:nvSpPr>
        <p:spPr>
          <a:xfrm>
            <a:off x="7232040" y="2045520"/>
            <a:ext cx="114840" cy="359280"/>
          </a:xfrm>
          <a:custGeom>
            <a:avLst/>
            <a:gdLst/>
            <a:ahLst/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8" name="CustomShape 22"/>
          <p:cNvSpPr/>
          <p:nvPr/>
        </p:nvSpPr>
        <p:spPr>
          <a:xfrm>
            <a:off x="4861440" y="2037240"/>
            <a:ext cx="340200" cy="376200"/>
          </a:xfrm>
          <a:custGeom>
            <a:avLst/>
            <a:gdLst/>
            <a:ah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9" name="CustomShape 23"/>
          <p:cNvSpPr/>
          <p:nvPr/>
        </p:nvSpPr>
        <p:spPr>
          <a:xfrm>
            <a:off x="5430600" y="2045520"/>
            <a:ext cx="357480" cy="359280"/>
          </a:xfrm>
          <a:custGeom>
            <a:avLst/>
            <a:gdLst/>
            <a:ah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40" name="Group 24"/>
          <p:cNvGrpSpPr/>
          <p:nvPr/>
        </p:nvGrpSpPr>
        <p:grpSpPr>
          <a:xfrm>
            <a:off x="4291920" y="2009880"/>
            <a:ext cx="358560" cy="403560"/>
            <a:chOff x="4291920" y="2009880"/>
            <a:chExt cx="358560" cy="403560"/>
          </a:xfrm>
        </p:grpSpPr>
        <p:sp>
          <p:nvSpPr>
            <p:cNvPr id="1541" name="CustomShape 25"/>
            <p:cNvSpPr/>
            <p:nvPr/>
          </p:nvSpPr>
          <p:spPr>
            <a:xfrm>
              <a:off x="4291920" y="2037240"/>
              <a:ext cx="340200" cy="376200"/>
            </a:xfrm>
            <a:custGeom>
              <a:avLst/>
              <a:gdLst/>
              <a:ahLst/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42" name="CustomShape 26"/>
            <p:cNvSpPr/>
            <p:nvPr/>
          </p:nvSpPr>
          <p:spPr>
            <a:xfrm rot="18100800">
              <a:off x="4416840" y="2021760"/>
              <a:ext cx="167040" cy="249120"/>
            </a:xfrm>
            <a:custGeom>
              <a:avLst/>
              <a:gdLst/>
              <a:ah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43" name="CustomShape 27"/>
          <p:cNvSpPr/>
          <p:nvPr/>
        </p:nvSpPr>
        <p:spPr>
          <a:xfrm>
            <a:off x="3734280" y="2057400"/>
            <a:ext cx="304920" cy="335160"/>
          </a:xfrm>
          <a:custGeom>
            <a:avLst/>
            <a:gdLst/>
            <a:ah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4" name="CustomShape 28"/>
          <p:cNvSpPr/>
          <p:nvPr/>
        </p:nvSpPr>
        <p:spPr>
          <a:xfrm>
            <a:off x="7673040" y="2045520"/>
            <a:ext cx="372600" cy="359280"/>
          </a:xfrm>
          <a:custGeom>
            <a:avLst/>
            <a:gdLst/>
            <a:ahLst/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5" name="CustomShape 29"/>
          <p:cNvSpPr/>
          <p:nvPr/>
        </p:nvSpPr>
        <p:spPr>
          <a:xfrm>
            <a:off x="3760560" y="2821320"/>
            <a:ext cx="252360" cy="359280"/>
          </a:xfrm>
          <a:custGeom>
            <a:avLst/>
            <a:gdLst/>
            <a:ah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6" name="CustomShape 30"/>
          <p:cNvSpPr/>
          <p:nvPr/>
        </p:nvSpPr>
        <p:spPr>
          <a:xfrm>
            <a:off x="8210160" y="2045520"/>
            <a:ext cx="359280" cy="359280"/>
          </a:xfrm>
          <a:custGeom>
            <a:avLst/>
            <a:gdLst/>
            <a:ah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7" name="CustomShape 31"/>
          <p:cNvSpPr/>
          <p:nvPr/>
        </p:nvSpPr>
        <p:spPr>
          <a:xfrm>
            <a:off x="4303080" y="2821320"/>
            <a:ext cx="317880" cy="359280"/>
          </a:xfrm>
          <a:custGeom>
            <a:avLst/>
            <a:gdLst/>
            <a:ah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8" name="CustomShape 32"/>
          <p:cNvSpPr/>
          <p:nvPr/>
        </p:nvSpPr>
        <p:spPr>
          <a:xfrm>
            <a:off x="6027840" y="2833200"/>
            <a:ext cx="339840" cy="333360"/>
          </a:xfrm>
          <a:custGeom>
            <a:avLst/>
            <a:gdLst/>
            <a:ah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9" name="CustomShape 33"/>
          <p:cNvSpPr/>
          <p:nvPr/>
        </p:nvSpPr>
        <p:spPr>
          <a:xfrm>
            <a:off x="5440320" y="2858760"/>
            <a:ext cx="337320" cy="284400"/>
          </a:xfrm>
          <a:custGeom>
            <a:avLst/>
            <a:gdLst/>
            <a:ah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0" name="CustomShape 34"/>
          <p:cNvSpPr/>
          <p:nvPr/>
        </p:nvSpPr>
        <p:spPr>
          <a:xfrm>
            <a:off x="4862880" y="2833920"/>
            <a:ext cx="337320" cy="334440"/>
          </a:xfrm>
          <a:custGeom>
            <a:avLst/>
            <a:gdLst/>
            <a:ah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1" name="CustomShape 35"/>
          <p:cNvSpPr/>
          <p:nvPr/>
        </p:nvSpPr>
        <p:spPr>
          <a:xfrm rot="2941800">
            <a:off x="6566400" y="2833920"/>
            <a:ext cx="313560" cy="333720"/>
          </a:xfrm>
          <a:custGeom>
            <a:avLst/>
            <a:gdLst/>
            <a:ah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2" name="CustomShape 36"/>
          <p:cNvSpPr/>
          <p:nvPr/>
        </p:nvSpPr>
        <p:spPr>
          <a:xfrm flipH="1" rot="18924600">
            <a:off x="4976640" y="3534840"/>
            <a:ext cx="109800" cy="431280"/>
          </a:xfrm>
          <a:custGeom>
            <a:avLst/>
            <a:gdLst/>
            <a:ah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3" name="CustomShape 37"/>
          <p:cNvSpPr/>
          <p:nvPr/>
        </p:nvSpPr>
        <p:spPr>
          <a:xfrm>
            <a:off x="8276760" y="2821320"/>
            <a:ext cx="225720" cy="359280"/>
          </a:xfrm>
          <a:custGeom>
            <a:avLst/>
            <a:gdLst/>
            <a:ah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4" name="CustomShape 38"/>
          <p:cNvSpPr/>
          <p:nvPr/>
        </p:nvSpPr>
        <p:spPr>
          <a:xfrm>
            <a:off x="7109640" y="2821320"/>
            <a:ext cx="359280" cy="359280"/>
          </a:xfrm>
          <a:custGeom>
            <a:avLst/>
            <a:gdLst/>
            <a:ah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5" name="CustomShape 39"/>
          <p:cNvSpPr/>
          <p:nvPr/>
        </p:nvSpPr>
        <p:spPr>
          <a:xfrm>
            <a:off x="7679880" y="2821320"/>
            <a:ext cx="358920" cy="359280"/>
          </a:xfrm>
          <a:custGeom>
            <a:avLst/>
            <a:gdLst/>
            <a:ah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6" name="CustomShape 40"/>
          <p:cNvSpPr/>
          <p:nvPr/>
        </p:nvSpPr>
        <p:spPr>
          <a:xfrm rot="10800000">
            <a:off x="4651200" y="3960000"/>
            <a:ext cx="331200" cy="359280"/>
          </a:xfrm>
          <a:custGeom>
            <a:avLst/>
            <a:gdLst/>
            <a:ah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7" name="CustomShape 41"/>
          <p:cNvSpPr/>
          <p:nvPr/>
        </p:nvSpPr>
        <p:spPr>
          <a:xfrm rot="10800000">
            <a:off x="6768720" y="3888000"/>
            <a:ext cx="216720" cy="353160"/>
          </a:xfrm>
          <a:custGeom>
            <a:avLst/>
            <a:gdLst/>
            <a:ah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8" name="CustomShape 42"/>
          <p:cNvSpPr/>
          <p:nvPr/>
        </p:nvSpPr>
        <p:spPr>
          <a:xfrm>
            <a:off x="5437800" y="3655080"/>
            <a:ext cx="343080" cy="191880"/>
          </a:xfrm>
          <a:custGeom>
            <a:avLst/>
            <a:gdLst/>
            <a:ah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9" name="CustomShape 43"/>
          <p:cNvSpPr/>
          <p:nvPr/>
        </p:nvSpPr>
        <p:spPr>
          <a:xfrm>
            <a:off x="8212680" y="3588480"/>
            <a:ext cx="354240" cy="354960"/>
          </a:xfrm>
          <a:custGeom>
            <a:avLst/>
            <a:gdLst/>
            <a:ah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0" name="CustomShape 44"/>
          <p:cNvSpPr/>
          <p:nvPr/>
        </p:nvSpPr>
        <p:spPr>
          <a:xfrm flipH="1" rot="16200000">
            <a:off x="7112160" y="4218840"/>
            <a:ext cx="367200" cy="345960"/>
          </a:xfrm>
          <a:custGeom>
            <a:avLst/>
            <a:gdLst/>
            <a:ah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1" name="CustomShape 45"/>
          <p:cNvSpPr/>
          <p:nvPr/>
        </p:nvSpPr>
        <p:spPr>
          <a:xfrm>
            <a:off x="6060960" y="3614400"/>
            <a:ext cx="273960" cy="273600"/>
          </a:xfrm>
          <a:custGeom>
            <a:avLst/>
            <a:gdLst/>
            <a:ah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2" name="CustomShape 46"/>
          <p:cNvSpPr/>
          <p:nvPr/>
        </p:nvSpPr>
        <p:spPr>
          <a:xfrm>
            <a:off x="7109640" y="3660120"/>
            <a:ext cx="359280" cy="182520"/>
          </a:xfrm>
          <a:custGeom>
            <a:avLst/>
            <a:gdLst/>
            <a:ah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3" name="CustomShape 47"/>
          <p:cNvSpPr/>
          <p:nvPr/>
        </p:nvSpPr>
        <p:spPr>
          <a:xfrm rot="2160000">
            <a:off x="7692480" y="3570840"/>
            <a:ext cx="333000" cy="359280"/>
          </a:xfrm>
          <a:custGeom>
            <a:avLst/>
            <a:gdLst/>
            <a:ah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4" name="CustomShape 48"/>
          <p:cNvSpPr/>
          <p:nvPr/>
        </p:nvSpPr>
        <p:spPr>
          <a:xfrm>
            <a:off x="3738600" y="3571560"/>
            <a:ext cx="296280" cy="359280"/>
          </a:xfrm>
          <a:custGeom>
            <a:avLst/>
            <a:gdLst/>
            <a:ah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5" name="CustomShape 49"/>
          <p:cNvSpPr/>
          <p:nvPr/>
        </p:nvSpPr>
        <p:spPr>
          <a:xfrm>
            <a:off x="4286160" y="4223520"/>
            <a:ext cx="352080" cy="352080"/>
          </a:xfrm>
          <a:custGeom>
            <a:avLst/>
            <a:gdLst/>
            <a:ahLst/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6" name="CustomShape 50"/>
          <p:cNvSpPr/>
          <p:nvPr/>
        </p:nvSpPr>
        <p:spPr>
          <a:xfrm>
            <a:off x="3710520" y="4223520"/>
            <a:ext cx="352080" cy="352080"/>
          </a:xfrm>
          <a:custGeom>
            <a:avLst/>
            <a:gdLst/>
            <a:ahLst/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7" name="CustomShape 51"/>
          <p:cNvSpPr/>
          <p:nvPr/>
        </p:nvSpPr>
        <p:spPr>
          <a:xfrm>
            <a:off x="5433120" y="4223520"/>
            <a:ext cx="352080" cy="352080"/>
          </a:xfrm>
          <a:custGeom>
            <a:avLst/>
            <a:gdLst/>
            <a:ahLst/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8" name="CustomShape 52"/>
          <p:cNvSpPr/>
          <p:nvPr/>
        </p:nvSpPr>
        <p:spPr>
          <a:xfrm>
            <a:off x="4855680" y="4223520"/>
            <a:ext cx="352080" cy="352080"/>
          </a:xfrm>
          <a:custGeom>
            <a:avLst/>
            <a:gdLst/>
            <a:ahLst/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9" name="CustomShape 53"/>
          <p:cNvSpPr/>
          <p:nvPr/>
        </p:nvSpPr>
        <p:spPr>
          <a:xfrm>
            <a:off x="6021000" y="4216680"/>
            <a:ext cx="353520" cy="359280"/>
          </a:xfrm>
          <a:custGeom>
            <a:avLst/>
            <a:gdLst/>
            <a:ah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0" name="CustomShape 54"/>
          <p:cNvSpPr/>
          <p:nvPr/>
        </p:nvSpPr>
        <p:spPr>
          <a:xfrm>
            <a:off x="6557400" y="4241160"/>
            <a:ext cx="331200" cy="334440"/>
          </a:xfrm>
          <a:custGeom>
            <a:avLst/>
            <a:gdLst/>
            <a:ahLst/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1" name="CustomShape 55"/>
          <p:cNvSpPr/>
          <p:nvPr/>
        </p:nvSpPr>
        <p:spPr>
          <a:xfrm>
            <a:off x="8231040" y="4216680"/>
            <a:ext cx="369000" cy="359280"/>
          </a:xfrm>
          <a:custGeom>
            <a:avLst/>
            <a:gdLst/>
            <a:ah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2" name="CustomShape 56"/>
          <p:cNvSpPr/>
          <p:nvPr/>
        </p:nvSpPr>
        <p:spPr>
          <a:xfrm>
            <a:off x="7735320" y="4217400"/>
            <a:ext cx="288720" cy="364320"/>
          </a:xfrm>
          <a:custGeom>
            <a:avLst/>
            <a:gdLst/>
            <a:ah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CustomShape 1"/>
          <p:cNvSpPr/>
          <p:nvPr/>
        </p:nvSpPr>
        <p:spPr>
          <a:xfrm>
            <a:off x="395640" y="536400"/>
            <a:ext cx="1943640" cy="117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id-ID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Agenda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766" name="CustomShape 2"/>
          <p:cNvSpPr/>
          <p:nvPr/>
        </p:nvSpPr>
        <p:spPr>
          <a:xfrm>
            <a:off x="7236360" y="0"/>
            <a:ext cx="1906920" cy="5142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7" name="CustomShape 3"/>
          <p:cNvSpPr/>
          <p:nvPr/>
        </p:nvSpPr>
        <p:spPr>
          <a:xfrm rot="20539200">
            <a:off x="7123680" y="871920"/>
            <a:ext cx="1333440" cy="1057680"/>
          </a:xfrm>
          <a:custGeom>
            <a:avLst/>
            <a:gdLst/>
            <a:ah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8" name="CustomShape 4"/>
          <p:cNvSpPr/>
          <p:nvPr/>
        </p:nvSpPr>
        <p:spPr>
          <a:xfrm rot="20539200">
            <a:off x="7123680" y="1976040"/>
            <a:ext cx="1333440" cy="1057680"/>
          </a:xfrm>
          <a:custGeom>
            <a:avLst/>
            <a:gdLst/>
            <a:ah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9" name="CustomShape 5"/>
          <p:cNvSpPr/>
          <p:nvPr/>
        </p:nvSpPr>
        <p:spPr>
          <a:xfrm rot="20539200">
            <a:off x="7123680" y="3080160"/>
            <a:ext cx="1333440" cy="1057680"/>
          </a:xfrm>
          <a:custGeom>
            <a:avLst/>
            <a:gdLst/>
            <a:ah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0" name="CustomShape 6"/>
          <p:cNvSpPr/>
          <p:nvPr/>
        </p:nvSpPr>
        <p:spPr>
          <a:xfrm flipH="1" rot="1060800">
            <a:off x="5962320" y="1424520"/>
            <a:ext cx="1383480" cy="10576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1" name="CustomShape 7"/>
          <p:cNvSpPr/>
          <p:nvPr/>
        </p:nvSpPr>
        <p:spPr>
          <a:xfrm flipH="1" rot="1060800">
            <a:off x="5962320" y="2528640"/>
            <a:ext cx="1383480" cy="10576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2" name="CustomShape 8"/>
          <p:cNvSpPr/>
          <p:nvPr/>
        </p:nvSpPr>
        <p:spPr>
          <a:xfrm flipH="1" rot="1060800">
            <a:off x="5962320" y="3632760"/>
            <a:ext cx="1383480" cy="10576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3" name="CustomShape 9"/>
          <p:cNvSpPr/>
          <p:nvPr/>
        </p:nvSpPr>
        <p:spPr>
          <a:xfrm flipH="1" rot="1060800">
            <a:off x="5962320" y="314280"/>
            <a:ext cx="1383480" cy="10576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4" name="CustomShape 10"/>
          <p:cNvSpPr/>
          <p:nvPr/>
        </p:nvSpPr>
        <p:spPr>
          <a:xfrm rot="20539200">
            <a:off x="7116480" y="4188960"/>
            <a:ext cx="1333440" cy="1057680"/>
          </a:xfrm>
          <a:custGeom>
            <a:avLst/>
            <a:gdLst/>
            <a:ah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5" name="CustomShape 11"/>
          <p:cNvSpPr/>
          <p:nvPr/>
        </p:nvSpPr>
        <p:spPr>
          <a:xfrm rot="20539200">
            <a:off x="7157160" y="12600"/>
            <a:ext cx="1333440" cy="793080"/>
          </a:xfrm>
          <a:custGeom>
            <a:avLst/>
            <a:gdLst/>
            <a:ahLst/>
            <a:rect l="l" t="t" r="r" b="b"/>
            <a:pathLst>
              <a:path w="1334133" h="793729">
                <a:moveTo>
                  <a:pt x="788394" y="0"/>
                </a:moveTo>
                <a:lnTo>
                  <a:pt x="1201063" y="131506"/>
                </a:lnTo>
                <a:lnTo>
                  <a:pt x="1334133" y="264576"/>
                </a:lnTo>
                <a:lnTo>
                  <a:pt x="804981" y="793729"/>
                </a:lnTo>
                <a:lnTo>
                  <a:pt x="804981" y="529153"/>
                </a:lnTo>
                <a:lnTo>
                  <a:pt x="0" y="529153"/>
                </a:lnTo>
                <a:lnTo>
                  <a:pt x="1686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6" name="CustomShape 12"/>
          <p:cNvSpPr/>
          <p:nvPr/>
        </p:nvSpPr>
        <p:spPr>
          <a:xfrm flipH="1" rot="1060800">
            <a:off x="6019560" y="4704840"/>
            <a:ext cx="1183320" cy="614160"/>
          </a:xfrm>
          <a:custGeom>
            <a:avLst/>
            <a:gdLst/>
            <a:ahLst/>
            <a:rect l="l" t="t" r="r" b="b"/>
            <a:pathLst>
              <a:path w="1184167" h="614682">
                <a:moveTo>
                  <a:pt x="655014" y="0"/>
                </a:moveTo>
                <a:lnTo>
                  <a:pt x="655014" y="264577"/>
                </a:lnTo>
                <a:lnTo>
                  <a:pt x="0" y="264577"/>
                </a:lnTo>
                <a:lnTo>
                  <a:pt x="1098638" y="614682"/>
                </a:lnTo>
                <a:lnTo>
                  <a:pt x="1184167" y="5291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7" name="CustomShape 13"/>
          <p:cNvSpPr/>
          <p:nvPr/>
        </p:nvSpPr>
        <p:spPr>
          <a:xfrm>
            <a:off x="6137640" y="528480"/>
            <a:ext cx="5533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2400" spc="-1" strike="noStrike">
                <a:solidFill>
                  <a:srgbClr val="16b7b8"/>
                </a:solidFill>
                <a:latin typeface="Arial"/>
                <a:ea typeface="Arial Unicode MS"/>
              </a:rPr>
              <a:t>01</a:t>
            </a:r>
            <a:endParaRPr b="0" lang="id-ID" sz="2400" spc="-1" strike="noStrike">
              <a:latin typeface="Arial"/>
            </a:endParaRPr>
          </a:p>
        </p:txBody>
      </p:sp>
      <p:sp>
        <p:nvSpPr>
          <p:cNvPr id="778" name="CustomShape 14"/>
          <p:cNvSpPr/>
          <p:nvPr/>
        </p:nvSpPr>
        <p:spPr>
          <a:xfrm>
            <a:off x="6137640" y="1646640"/>
            <a:ext cx="5533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2400" spc="-1" strike="noStrike">
                <a:solidFill>
                  <a:srgbClr val="16b7b8"/>
                </a:solidFill>
                <a:latin typeface="Arial"/>
                <a:ea typeface="Arial Unicode MS"/>
              </a:rPr>
              <a:t>02</a:t>
            </a:r>
            <a:endParaRPr b="0" lang="id-ID" sz="2400" spc="-1" strike="noStrike">
              <a:latin typeface="Arial"/>
            </a:endParaRPr>
          </a:p>
        </p:txBody>
      </p:sp>
      <p:sp>
        <p:nvSpPr>
          <p:cNvPr id="779" name="CustomShape 15"/>
          <p:cNvSpPr/>
          <p:nvPr/>
        </p:nvSpPr>
        <p:spPr>
          <a:xfrm>
            <a:off x="6137640" y="2764800"/>
            <a:ext cx="5533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2400" spc="-1" strike="noStrike">
                <a:solidFill>
                  <a:srgbClr val="16b7b8"/>
                </a:solidFill>
                <a:latin typeface="Arial"/>
                <a:ea typeface="Arial Unicode MS"/>
              </a:rPr>
              <a:t>03</a:t>
            </a:r>
            <a:endParaRPr b="0" lang="id-ID" sz="2400" spc="-1" strike="noStrike">
              <a:latin typeface="Arial"/>
            </a:endParaRPr>
          </a:p>
        </p:txBody>
      </p:sp>
      <p:sp>
        <p:nvSpPr>
          <p:cNvPr id="780" name="CustomShape 16"/>
          <p:cNvSpPr/>
          <p:nvPr/>
        </p:nvSpPr>
        <p:spPr>
          <a:xfrm>
            <a:off x="6137640" y="3882960"/>
            <a:ext cx="5533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2400" spc="-1" strike="noStrike">
                <a:solidFill>
                  <a:srgbClr val="16b7b8"/>
                </a:solidFill>
                <a:latin typeface="Arial"/>
                <a:ea typeface="Arial Unicode MS"/>
              </a:rPr>
              <a:t>04</a:t>
            </a:r>
            <a:endParaRPr b="0" lang="id-ID" sz="2400" spc="-1" strike="noStrike">
              <a:latin typeface="Arial"/>
            </a:endParaRPr>
          </a:p>
        </p:txBody>
      </p:sp>
      <p:grpSp>
        <p:nvGrpSpPr>
          <p:cNvPr id="781" name="Group 17"/>
          <p:cNvGrpSpPr/>
          <p:nvPr/>
        </p:nvGrpSpPr>
        <p:grpSpPr>
          <a:xfrm>
            <a:off x="2595960" y="486000"/>
            <a:ext cx="3271320" cy="724320"/>
            <a:chOff x="2595960" y="486000"/>
            <a:chExt cx="3271320" cy="724320"/>
          </a:xfrm>
        </p:grpSpPr>
        <p:sp>
          <p:nvSpPr>
            <p:cNvPr id="782" name="CustomShape 18"/>
            <p:cNvSpPr/>
            <p:nvPr/>
          </p:nvSpPr>
          <p:spPr>
            <a:xfrm>
              <a:off x="2595960" y="486000"/>
              <a:ext cx="3271320" cy="303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Here</a:t>
              </a:r>
              <a:endParaRPr b="0" lang="id-ID" sz="1400" spc="-1" strike="noStrike">
                <a:latin typeface="Arial"/>
              </a:endParaRPr>
            </a:p>
          </p:txBody>
        </p:sp>
        <p:sp>
          <p:nvSpPr>
            <p:cNvPr id="783" name="CustomShape 19"/>
            <p:cNvSpPr/>
            <p:nvPr/>
          </p:nvSpPr>
          <p:spPr>
            <a:xfrm>
              <a:off x="2595960" y="755280"/>
              <a:ext cx="3271320" cy="45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Get a modern PowerPoint  Presentation that is beautifully designed 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784" name="Group 20"/>
          <p:cNvGrpSpPr/>
          <p:nvPr/>
        </p:nvGrpSpPr>
        <p:grpSpPr>
          <a:xfrm>
            <a:off x="2595960" y="1596960"/>
            <a:ext cx="3271320" cy="724320"/>
            <a:chOff x="2595960" y="1596960"/>
            <a:chExt cx="3271320" cy="724320"/>
          </a:xfrm>
        </p:grpSpPr>
        <p:sp>
          <p:nvSpPr>
            <p:cNvPr id="785" name="CustomShape 21"/>
            <p:cNvSpPr/>
            <p:nvPr/>
          </p:nvSpPr>
          <p:spPr>
            <a:xfrm>
              <a:off x="2595960" y="1596960"/>
              <a:ext cx="3271320" cy="303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Here</a:t>
              </a:r>
              <a:endParaRPr b="0" lang="id-ID" sz="1400" spc="-1" strike="noStrike">
                <a:latin typeface="Arial"/>
              </a:endParaRPr>
            </a:p>
          </p:txBody>
        </p:sp>
        <p:sp>
          <p:nvSpPr>
            <p:cNvPr id="786" name="CustomShape 22"/>
            <p:cNvSpPr/>
            <p:nvPr/>
          </p:nvSpPr>
          <p:spPr>
            <a:xfrm>
              <a:off x="2595960" y="1866240"/>
              <a:ext cx="3271320" cy="45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Get a modern PowerPoint  Presentation that is beautifully designed 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787" name="Group 23"/>
          <p:cNvGrpSpPr/>
          <p:nvPr/>
        </p:nvGrpSpPr>
        <p:grpSpPr>
          <a:xfrm>
            <a:off x="2595960" y="2707560"/>
            <a:ext cx="3271320" cy="724320"/>
            <a:chOff x="2595960" y="2707560"/>
            <a:chExt cx="3271320" cy="724320"/>
          </a:xfrm>
        </p:grpSpPr>
        <p:sp>
          <p:nvSpPr>
            <p:cNvPr id="788" name="CustomShape 24"/>
            <p:cNvSpPr/>
            <p:nvPr/>
          </p:nvSpPr>
          <p:spPr>
            <a:xfrm>
              <a:off x="2595960" y="2707560"/>
              <a:ext cx="3271320" cy="303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Here</a:t>
              </a:r>
              <a:endParaRPr b="0" lang="id-ID" sz="1400" spc="-1" strike="noStrike">
                <a:latin typeface="Arial"/>
              </a:endParaRPr>
            </a:p>
          </p:txBody>
        </p:sp>
        <p:sp>
          <p:nvSpPr>
            <p:cNvPr id="789" name="CustomShape 25"/>
            <p:cNvSpPr/>
            <p:nvPr/>
          </p:nvSpPr>
          <p:spPr>
            <a:xfrm>
              <a:off x="2595960" y="2976840"/>
              <a:ext cx="3271320" cy="45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Get a modern PowerPoint  Presentation that is beautifully designed 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790" name="Group 26"/>
          <p:cNvGrpSpPr/>
          <p:nvPr/>
        </p:nvGrpSpPr>
        <p:grpSpPr>
          <a:xfrm>
            <a:off x="2595960" y="3818520"/>
            <a:ext cx="3271320" cy="724320"/>
            <a:chOff x="2595960" y="3818520"/>
            <a:chExt cx="3271320" cy="724320"/>
          </a:xfrm>
        </p:grpSpPr>
        <p:sp>
          <p:nvSpPr>
            <p:cNvPr id="791" name="CustomShape 27"/>
            <p:cNvSpPr/>
            <p:nvPr/>
          </p:nvSpPr>
          <p:spPr>
            <a:xfrm>
              <a:off x="2595960" y="3818520"/>
              <a:ext cx="3271320" cy="303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Here</a:t>
              </a:r>
              <a:endParaRPr b="0" lang="id-ID" sz="1400" spc="-1" strike="noStrike">
                <a:latin typeface="Arial"/>
              </a:endParaRPr>
            </a:p>
          </p:txBody>
        </p:sp>
        <p:sp>
          <p:nvSpPr>
            <p:cNvPr id="792" name="CustomShape 28"/>
            <p:cNvSpPr/>
            <p:nvPr/>
          </p:nvSpPr>
          <p:spPr>
            <a:xfrm>
              <a:off x="2595960" y="4087800"/>
              <a:ext cx="3271320" cy="45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Get a modern PowerPoint  Presentation that is beautifully designed </a:t>
              </a:r>
              <a:endParaRPr b="0" lang="id-ID" sz="1200" spc="-1" strike="noStrike">
                <a:latin typeface="Arial"/>
              </a:endParaRPr>
            </a:p>
          </p:txBody>
        </p:sp>
      </p:grp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CustomShape 1"/>
          <p:cNvSpPr/>
          <p:nvPr/>
        </p:nvSpPr>
        <p:spPr>
          <a:xfrm>
            <a:off x="4140000" y="2571840"/>
            <a:ext cx="500328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  <a:spcBef>
                <a:spcPts val="720"/>
              </a:spcBef>
            </a:pPr>
            <a:r>
              <a:rPr b="1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Section Break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794" name="CustomShape 2"/>
          <p:cNvSpPr/>
          <p:nvPr/>
        </p:nvSpPr>
        <p:spPr>
          <a:xfrm>
            <a:off x="4140000" y="3147840"/>
            <a:ext cx="500328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CustomShape 1"/>
          <p:cNvSpPr/>
          <p:nvPr/>
        </p:nvSpPr>
        <p:spPr>
          <a:xfrm>
            <a:off x="2627640" y="2159280"/>
            <a:ext cx="388764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1" lang="id-ID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Welcome!!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796" name="CustomShape 2"/>
          <p:cNvSpPr/>
          <p:nvPr/>
        </p:nvSpPr>
        <p:spPr>
          <a:xfrm>
            <a:off x="2627640" y="2744280"/>
            <a:ext cx="388728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ffffff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sp>
        <p:nvSpPr>
          <p:cNvPr id="797" name="CustomShape 3"/>
          <p:cNvSpPr/>
          <p:nvPr/>
        </p:nvSpPr>
        <p:spPr>
          <a:xfrm>
            <a:off x="2771640" y="3105000"/>
            <a:ext cx="359964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id-ID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This PowerPoint Template has clean and neutral design that can be adapted to any content and meets various market segments. </a:t>
            </a:r>
            <a:endParaRPr b="0" lang="id-ID" sz="1200" spc="-1" strike="noStrike">
              <a:latin typeface="Arial"/>
            </a:endParaRPr>
          </a:p>
        </p:txBody>
      </p:sp>
      <p:grpSp>
        <p:nvGrpSpPr>
          <p:cNvPr id="798" name="Group 4"/>
          <p:cNvGrpSpPr/>
          <p:nvPr/>
        </p:nvGrpSpPr>
        <p:grpSpPr>
          <a:xfrm>
            <a:off x="4251600" y="1456560"/>
            <a:ext cx="648360" cy="648360"/>
            <a:chOff x="4251600" y="1456560"/>
            <a:chExt cx="648360" cy="648360"/>
          </a:xfrm>
        </p:grpSpPr>
        <p:sp>
          <p:nvSpPr>
            <p:cNvPr id="799" name="CustomShape 5"/>
            <p:cNvSpPr/>
            <p:nvPr/>
          </p:nvSpPr>
          <p:spPr>
            <a:xfrm rot="16200000">
              <a:off x="4537080" y="1742400"/>
              <a:ext cx="77040" cy="64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00" name="CustomShape 6"/>
            <p:cNvSpPr/>
            <p:nvPr/>
          </p:nvSpPr>
          <p:spPr>
            <a:xfrm rot="16200000">
              <a:off x="4537080" y="1171080"/>
              <a:ext cx="77040" cy="64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01" name="CustomShape 7"/>
            <p:cNvSpPr/>
            <p:nvPr/>
          </p:nvSpPr>
          <p:spPr>
            <a:xfrm>
              <a:off x="4251600" y="1525320"/>
              <a:ext cx="77040" cy="50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02" name="CustomShape 8"/>
            <p:cNvSpPr/>
            <p:nvPr/>
          </p:nvSpPr>
          <p:spPr>
            <a:xfrm rot="16200000">
              <a:off x="4529520" y="1715760"/>
              <a:ext cx="77040" cy="320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03" name="CustomShape 9"/>
            <p:cNvSpPr/>
            <p:nvPr/>
          </p:nvSpPr>
          <p:spPr>
            <a:xfrm rot="16200000">
              <a:off x="4529520" y="1525320"/>
              <a:ext cx="77040" cy="320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04" name="CustomShape 10"/>
            <p:cNvSpPr/>
            <p:nvPr/>
          </p:nvSpPr>
          <p:spPr>
            <a:xfrm>
              <a:off x="4680000" y="1646280"/>
              <a:ext cx="77040" cy="380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05" name="CustomShape 11"/>
            <p:cNvSpPr/>
            <p:nvPr/>
          </p:nvSpPr>
          <p:spPr>
            <a:xfrm>
              <a:off x="4822920" y="1529640"/>
              <a:ext cx="77040" cy="50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06" name="CustomShape 12"/>
            <p:cNvSpPr/>
            <p:nvPr/>
          </p:nvSpPr>
          <p:spPr>
            <a:xfrm>
              <a:off x="4407840" y="1533600"/>
              <a:ext cx="77040" cy="380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CustomShape 1"/>
          <p:cNvSpPr/>
          <p:nvPr/>
        </p:nvSpPr>
        <p:spPr>
          <a:xfrm>
            <a:off x="0" y="123480"/>
            <a:ext cx="914328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Our Services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808" name="CustomShape 2"/>
          <p:cNvSpPr/>
          <p:nvPr/>
        </p:nvSpPr>
        <p:spPr>
          <a:xfrm>
            <a:off x="0" y="699480"/>
            <a:ext cx="914328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sp>
        <p:nvSpPr>
          <p:cNvPr id="809" name="CustomShape 3"/>
          <p:cNvSpPr/>
          <p:nvPr/>
        </p:nvSpPr>
        <p:spPr>
          <a:xfrm>
            <a:off x="899640" y="1155600"/>
            <a:ext cx="1871640" cy="319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d-ID" sz="1200" spc="-1" strike="noStrike">
                <a:solidFill>
                  <a:srgbClr val="179a9d"/>
                </a:solidFill>
                <a:latin typeface="Arial"/>
                <a:ea typeface="Arial Unicode MS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810" name="CustomShape 4"/>
          <p:cNvSpPr/>
          <p:nvPr/>
        </p:nvSpPr>
        <p:spPr>
          <a:xfrm>
            <a:off x="2915640" y="1364040"/>
            <a:ext cx="5423760" cy="295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1" name="CustomShape 5"/>
          <p:cNvSpPr/>
          <p:nvPr/>
        </p:nvSpPr>
        <p:spPr>
          <a:xfrm>
            <a:off x="3060360" y="1491480"/>
            <a:ext cx="5533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2400" spc="-1" strike="noStrike">
                <a:solidFill>
                  <a:srgbClr val="ffffff"/>
                </a:solidFill>
                <a:latin typeface="Arial"/>
                <a:ea typeface="Arial Unicode MS"/>
              </a:rPr>
              <a:t>01</a:t>
            </a:r>
            <a:endParaRPr b="0" lang="id-ID" sz="2400" spc="-1" strike="noStrike">
              <a:latin typeface="Arial"/>
            </a:endParaRPr>
          </a:p>
        </p:txBody>
      </p:sp>
      <p:sp>
        <p:nvSpPr>
          <p:cNvPr id="812" name="CustomShape 6"/>
          <p:cNvSpPr/>
          <p:nvPr/>
        </p:nvSpPr>
        <p:spPr>
          <a:xfrm>
            <a:off x="4772880" y="1491480"/>
            <a:ext cx="5533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2400" spc="-1" strike="noStrike">
                <a:solidFill>
                  <a:srgbClr val="ffffff"/>
                </a:solidFill>
                <a:latin typeface="Arial"/>
                <a:ea typeface="Arial Unicode MS"/>
              </a:rPr>
              <a:t>02</a:t>
            </a:r>
            <a:endParaRPr b="0" lang="id-ID" sz="2400" spc="-1" strike="noStrike">
              <a:latin typeface="Arial"/>
            </a:endParaRPr>
          </a:p>
        </p:txBody>
      </p:sp>
      <p:sp>
        <p:nvSpPr>
          <p:cNvPr id="813" name="CustomShape 7"/>
          <p:cNvSpPr/>
          <p:nvPr/>
        </p:nvSpPr>
        <p:spPr>
          <a:xfrm>
            <a:off x="6485400" y="1491480"/>
            <a:ext cx="5533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2400" spc="-1" strike="noStrike">
                <a:solidFill>
                  <a:srgbClr val="ffffff"/>
                </a:solidFill>
                <a:latin typeface="Arial"/>
                <a:ea typeface="Arial Unicode MS"/>
              </a:rPr>
              <a:t>03</a:t>
            </a:r>
            <a:endParaRPr b="0" lang="id-ID" sz="2400" spc="-1" strike="noStrike">
              <a:latin typeface="Arial"/>
            </a:endParaRPr>
          </a:p>
        </p:txBody>
      </p:sp>
      <p:grpSp>
        <p:nvGrpSpPr>
          <p:cNvPr id="814" name="Group 8"/>
          <p:cNvGrpSpPr/>
          <p:nvPr/>
        </p:nvGrpSpPr>
        <p:grpSpPr>
          <a:xfrm>
            <a:off x="3060360" y="1963800"/>
            <a:ext cx="1727640" cy="1036440"/>
            <a:chOff x="3060360" y="1963800"/>
            <a:chExt cx="1727640" cy="1036440"/>
          </a:xfrm>
        </p:grpSpPr>
        <p:sp>
          <p:nvSpPr>
            <p:cNvPr id="815" name="CustomShape 9"/>
            <p:cNvSpPr/>
            <p:nvPr/>
          </p:nvSpPr>
          <p:spPr>
            <a:xfrm>
              <a:off x="3060360" y="2180880"/>
              <a:ext cx="1727640" cy="819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816" name="CustomShape 10"/>
            <p:cNvSpPr/>
            <p:nvPr/>
          </p:nvSpPr>
          <p:spPr>
            <a:xfrm>
              <a:off x="3060360" y="1963800"/>
              <a:ext cx="17276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817" name="Group 11"/>
          <p:cNvGrpSpPr/>
          <p:nvPr/>
        </p:nvGrpSpPr>
        <p:grpSpPr>
          <a:xfrm>
            <a:off x="4772880" y="1963800"/>
            <a:ext cx="1727640" cy="1036440"/>
            <a:chOff x="4772880" y="1963800"/>
            <a:chExt cx="1727640" cy="1036440"/>
          </a:xfrm>
        </p:grpSpPr>
        <p:sp>
          <p:nvSpPr>
            <p:cNvPr id="818" name="CustomShape 12"/>
            <p:cNvSpPr/>
            <p:nvPr/>
          </p:nvSpPr>
          <p:spPr>
            <a:xfrm>
              <a:off x="4772880" y="2180880"/>
              <a:ext cx="1727640" cy="819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819" name="CustomShape 13"/>
            <p:cNvSpPr/>
            <p:nvPr/>
          </p:nvSpPr>
          <p:spPr>
            <a:xfrm>
              <a:off x="4772880" y="1963800"/>
              <a:ext cx="17276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820" name="Group 14"/>
          <p:cNvGrpSpPr/>
          <p:nvPr/>
        </p:nvGrpSpPr>
        <p:grpSpPr>
          <a:xfrm>
            <a:off x="6485400" y="1963800"/>
            <a:ext cx="1727640" cy="1036440"/>
            <a:chOff x="6485400" y="1963800"/>
            <a:chExt cx="1727640" cy="1036440"/>
          </a:xfrm>
        </p:grpSpPr>
        <p:sp>
          <p:nvSpPr>
            <p:cNvPr id="821" name="CustomShape 15"/>
            <p:cNvSpPr/>
            <p:nvPr/>
          </p:nvSpPr>
          <p:spPr>
            <a:xfrm>
              <a:off x="6485400" y="2180880"/>
              <a:ext cx="1727640" cy="819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822" name="CustomShape 16"/>
            <p:cNvSpPr/>
            <p:nvPr/>
          </p:nvSpPr>
          <p:spPr>
            <a:xfrm>
              <a:off x="6485400" y="1963800"/>
              <a:ext cx="17276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sp>
        <p:nvSpPr>
          <p:cNvPr id="823" name="CustomShape 17"/>
          <p:cNvSpPr/>
          <p:nvPr/>
        </p:nvSpPr>
        <p:spPr>
          <a:xfrm>
            <a:off x="3060000" y="2859840"/>
            <a:ext cx="5533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2400" spc="-1" strike="noStrike">
                <a:solidFill>
                  <a:srgbClr val="ffffff"/>
                </a:solidFill>
                <a:latin typeface="Arial"/>
                <a:ea typeface="Arial Unicode MS"/>
              </a:rPr>
              <a:t>04</a:t>
            </a:r>
            <a:endParaRPr b="0" lang="id-ID" sz="2400" spc="-1" strike="noStrike">
              <a:latin typeface="Arial"/>
            </a:endParaRPr>
          </a:p>
        </p:txBody>
      </p:sp>
      <p:sp>
        <p:nvSpPr>
          <p:cNvPr id="824" name="CustomShape 18"/>
          <p:cNvSpPr/>
          <p:nvPr/>
        </p:nvSpPr>
        <p:spPr>
          <a:xfrm>
            <a:off x="4772520" y="2859840"/>
            <a:ext cx="5533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2400" spc="-1" strike="noStrike">
                <a:solidFill>
                  <a:srgbClr val="ffffff"/>
                </a:solidFill>
                <a:latin typeface="Arial"/>
                <a:ea typeface="Arial Unicode MS"/>
              </a:rPr>
              <a:t>05</a:t>
            </a:r>
            <a:endParaRPr b="0" lang="id-ID" sz="2400" spc="-1" strike="noStrike">
              <a:latin typeface="Arial"/>
            </a:endParaRPr>
          </a:p>
        </p:txBody>
      </p:sp>
      <p:sp>
        <p:nvSpPr>
          <p:cNvPr id="825" name="CustomShape 19"/>
          <p:cNvSpPr/>
          <p:nvPr/>
        </p:nvSpPr>
        <p:spPr>
          <a:xfrm>
            <a:off x="6484680" y="2859840"/>
            <a:ext cx="5533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2400" spc="-1" strike="noStrike">
                <a:solidFill>
                  <a:srgbClr val="ffffff"/>
                </a:solidFill>
                <a:latin typeface="Arial"/>
                <a:ea typeface="Arial Unicode MS"/>
              </a:rPr>
              <a:t>06</a:t>
            </a:r>
            <a:endParaRPr b="0" lang="id-ID" sz="2400" spc="-1" strike="noStrike">
              <a:latin typeface="Arial"/>
            </a:endParaRPr>
          </a:p>
        </p:txBody>
      </p:sp>
      <p:grpSp>
        <p:nvGrpSpPr>
          <p:cNvPr id="826" name="Group 20"/>
          <p:cNvGrpSpPr/>
          <p:nvPr/>
        </p:nvGrpSpPr>
        <p:grpSpPr>
          <a:xfrm>
            <a:off x="3060000" y="3331800"/>
            <a:ext cx="1727640" cy="1036440"/>
            <a:chOff x="3060000" y="3331800"/>
            <a:chExt cx="1727640" cy="1036440"/>
          </a:xfrm>
        </p:grpSpPr>
        <p:sp>
          <p:nvSpPr>
            <p:cNvPr id="827" name="CustomShape 21"/>
            <p:cNvSpPr/>
            <p:nvPr/>
          </p:nvSpPr>
          <p:spPr>
            <a:xfrm>
              <a:off x="3060000" y="3548880"/>
              <a:ext cx="1727640" cy="819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828" name="CustomShape 22"/>
            <p:cNvSpPr/>
            <p:nvPr/>
          </p:nvSpPr>
          <p:spPr>
            <a:xfrm>
              <a:off x="3060000" y="3331800"/>
              <a:ext cx="17276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829" name="Group 23"/>
          <p:cNvGrpSpPr/>
          <p:nvPr/>
        </p:nvGrpSpPr>
        <p:grpSpPr>
          <a:xfrm>
            <a:off x="4772520" y="3331800"/>
            <a:ext cx="1727640" cy="1036440"/>
            <a:chOff x="4772520" y="3331800"/>
            <a:chExt cx="1727640" cy="1036440"/>
          </a:xfrm>
        </p:grpSpPr>
        <p:sp>
          <p:nvSpPr>
            <p:cNvPr id="830" name="CustomShape 24"/>
            <p:cNvSpPr/>
            <p:nvPr/>
          </p:nvSpPr>
          <p:spPr>
            <a:xfrm>
              <a:off x="4772520" y="3548880"/>
              <a:ext cx="1727640" cy="819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831" name="CustomShape 25"/>
            <p:cNvSpPr/>
            <p:nvPr/>
          </p:nvSpPr>
          <p:spPr>
            <a:xfrm>
              <a:off x="4772520" y="3331800"/>
              <a:ext cx="17276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832" name="Group 26"/>
          <p:cNvGrpSpPr/>
          <p:nvPr/>
        </p:nvGrpSpPr>
        <p:grpSpPr>
          <a:xfrm>
            <a:off x="6484680" y="3331800"/>
            <a:ext cx="1727640" cy="1036440"/>
            <a:chOff x="6484680" y="3331800"/>
            <a:chExt cx="1727640" cy="1036440"/>
          </a:xfrm>
        </p:grpSpPr>
        <p:sp>
          <p:nvSpPr>
            <p:cNvPr id="833" name="CustomShape 27"/>
            <p:cNvSpPr/>
            <p:nvPr/>
          </p:nvSpPr>
          <p:spPr>
            <a:xfrm>
              <a:off x="6484680" y="3548880"/>
              <a:ext cx="1727640" cy="819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834" name="CustomShape 28"/>
            <p:cNvSpPr/>
            <p:nvPr/>
          </p:nvSpPr>
          <p:spPr>
            <a:xfrm>
              <a:off x="6484680" y="3331800"/>
              <a:ext cx="17276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CustomShape 1"/>
          <p:cNvSpPr/>
          <p:nvPr/>
        </p:nvSpPr>
        <p:spPr>
          <a:xfrm>
            <a:off x="0" y="181800"/>
            <a:ext cx="914328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Our Team Layout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836" name="CustomShape 2"/>
          <p:cNvSpPr/>
          <p:nvPr/>
        </p:nvSpPr>
        <p:spPr>
          <a:xfrm>
            <a:off x="0" y="757800"/>
            <a:ext cx="914328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pSp>
        <p:nvGrpSpPr>
          <p:cNvPr id="837" name="Group 3"/>
          <p:cNvGrpSpPr/>
          <p:nvPr/>
        </p:nvGrpSpPr>
        <p:grpSpPr>
          <a:xfrm>
            <a:off x="883800" y="3347640"/>
            <a:ext cx="1439280" cy="1355400"/>
            <a:chOff x="883800" y="3347640"/>
            <a:chExt cx="1439280" cy="1355400"/>
          </a:xfrm>
        </p:grpSpPr>
        <p:grpSp>
          <p:nvGrpSpPr>
            <p:cNvPr id="838" name="Group 4"/>
            <p:cNvGrpSpPr/>
            <p:nvPr/>
          </p:nvGrpSpPr>
          <p:grpSpPr>
            <a:xfrm>
              <a:off x="883800" y="3347640"/>
              <a:ext cx="1439280" cy="511200"/>
              <a:chOff x="883800" y="3347640"/>
              <a:chExt cx="1439280" cy="511200"/>
            </a:xfrm>
          </p:grpSpPr>
          <p:sp>
            <p:nvSpPr>
              <p:cNvPr id="839" name="CustomShape 5"/>
              <p:cNvSpPr/>
              <p:nvPr/>
            </p:nvSpPr>
            <p:spPr>
              <a:xfrm>
                <a:off x="883800" y="3347640"/>
                <a:ext cx="1439280" cy="2455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  <a:spcBef>
                    <a:spcPts val="281"/>
                  </a:spcBef>
                </a:pPr>
                <a:r>
                  <a:rPr b="1" lang="id-ID" sz="1400" spc="-1" strike="noStrike">
                    <a:solidFill>
                      <a:srgbClr val="179a9d"/>
                    </a:solidFill>
                    <a:latin typeface="Arial"/>
                    <a:ea typeface="Arial Unicode MS"/>
                  </a:rPr>
                  <a:t>Name Here</a:t>
                </a:r>
                <a:endParaRPr b="0" lang="id-ID" sz="1400" spc="-1" strike="noStrike">
                  <a:latin typeface="Arial"/>
                </a:endParaRPr>
              </a:p>
            </p:txBody>
          </p:sp>
          <p:sp>
            <p:nvSpPr>
              <p:cNvPr id="840" name="CustomShape 6"/>
              <p:cNvSpPr/>
              <p:nvPr/>
            </p:nvSpPr>
            <p:spPr>
              <a:xfrm>
                <a:off x="883800" y="3610080"/>
                <a:ext cx="1439280" cy="248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  <a:spcBef>
                    <a:spcPts val="241"/>
                  </a:spcBef>
                </a:pPr>
                <a:r>
                  <a:rPr b="0" lang="id-ID" sz="1200" spc="-1" strike="noStrike">
                    <a:solidFill>
                      <a:srgbClr val="179a9d"/>
                    </a:solidFill>
                    <a:latin typeface="Arial"/>
                    <a:ea typeface="Arial Unicode MS"/>
                  </a:rPr>
                  <a:t>Programmer</a:t>
                </a:r>
                <a:endParaRPr b="0" lang="id-ID" sz="1200" spc="-1" strike="noStrike">
                  <a:latin typeface="Arial"/>
                </a:endParaRPr>
              </a:p>
            </p:txBody>
          </p:sp>
        </p:grpSp>
        <p:sp>
          <p:nvSpPr>
            <p:cNvPr id="841" name="CustomShape 7"/>
            <p:cNvSpPr/>
            <p:nvPr/>
          </p:nvSpPr>
          <p:spPr>
            <a:xfrm>
              <a:off x="883800" y="3882960"/>
              <a:ext cx="1439280" cy="8200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zing.  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842" name="Group 8"/>
          <p:cNvGrpSpPr/>
          <p:nvPr/>
        </p:nvGrpSpPr>
        <p:grpSpPr>
          <a:xfrm>
            <a:off x="2683800" y="3347640"/>
            <a:ext cx="1439280" cy="1355400"/>
            <a:chOff x="2683800" y="3347640"/>
            <a:chExt cx="1439280" cy="1355400"/>
          </a:xfrm>
        </p:grpSpPr>
        <p:grpSp>
          <p:nvGrpSpPr>
            <p:cNvPr id="843" name="Group 9"/>
            <p:cNvGrpSpPr/>
            <p:nvPr/>
          </p:nvGrpSpPr>
          <p:grpSpPr>
            <a:xfrm>
              <a:off x="2683800" y="3347640"/>
              <a:ext cx="1439280" cy="511200"/>
              <a:chOff x="2683800" y="3347640"/>
              <a:chExt cx="1439280" cy="511200"/>
            </a:xfrm>
          </p:grpSpPr>
          <p:sp>
            <p:nvSpPr>
              <p:cNvPr id="844" name="CustomShape 10"/>
              <p:cNvSpPr/>
              <p:nvPr/>
            </p:nvSpPr>
            <p:spPr>
              <a:xfrm>
                <a:off x="2683800" y="3347640"/>
                <a:ext cx="1439280" cy="2455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  <a:spcBef>
                    <a:spcPts val="281"/>
                  </a:spcBef>
                </a:pPr>
                <a:r>
                  <a:rPr b="1" lang="id-ID" sz="1400" spc="-1" strike="noStrike">
                    <a:solidFill>
                      <a:srgbClr val="179a9d"/>
                    </a:solidFill>
                    <a:latin typeface="Arial"/>
                    <a:ea typeface="Arial Unicode MS"/>
                  </a:rPr>
                  <a:t>Name Here</a:t>
                </a:r>
                <a:endParaRPr b="0" lang="id-ID" sz="1400" spc="-1" strike="noStrike">
                  <a:latin typeface="Arial"/>
                </a:endParaRPr>
              </a:p>
            </p:txBody>
          </p:sp>
          <p:sp>
            <p:nvSpPr>
              <p:cNvPr id="845" name="CustomShape 11"/>
              <p:cNvSpPr/>
              <p:nvPr/>
            </p:nvSpPr>
            <p:spPr>
              <a:xfrm>
                <a:off x="2683800" y="3610080"/>
                <a:ext cx="1439280" cy="248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  <a:spcBef>
                    <a:spcPts val="241"/>
                  </a:spcBef>
                </a:pPr>
                <a:r>
                  <a:rPr b="0" lang="id-ID" sz="1200" spc="-1" strike="noStrike">
                    <a:solidFill>
                      <a:srgbClr val="179a9d"/>
                    </a:solidFill>
                    <a:latin typeface="Arial"/>
                    <a:ea typeface="Arial Unicode MS"/>
                  </a:rPr>
                  <a:t>Programmer</a:t>
                </a:r>
                <a:endParaRPr b="0" lang="id-ID" sz="1200" spc="-1" strike="noStrike">
                  <a:latin typeface="Arial"/>
                </a:endParaRPr>
              </a:p>
            </p:txBody>
          </p:sp>
        </p:grpSp>
        <p:sp>
          <p:nvSpPr>
            <p:cNvPr id="846" name="CustomShape 12"/>
            <p:cNvSpPr/>
            <p:nvPr/>
          </p:nvSpPr>
          <p:spPr>
            <a:xfrm>
              <a:off x="2683800" y="3882960"/>
              <a:ext cx="1439280" cy="8200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zing.  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847" name="Group 13"/>
          <p:cNvGrpSpPr/>
          <p:nvPr/>
        </p:nvGrpSpPr>
        <p:grpSpPr>
          <a:xfrm>
            <a:off x="4484160" y="3347640"/>
            <a:ext cx="1439280" cy="1355400"/>
            <a:chOff x="4484160" y="3347640"/>
            <a:chExt cx="1439280" cy="1355400"/>
          </a:xfrm>
        </p:grpSpPr>
        <p:grpSp>
          <p:nvGrpSpPr>
            <p:cNvPr id="848" name="Group 14"/>
            <p:cNvGrpSpPr/>
            <p:nvPr/>
          </p:nvGrpSpPr>
          <p:grpSpPr>
            <a:xfrm>
              <a:off x="4484160" y="3347640"/>
              <a:ext cx="1439280" cy="511200"/>
              <a:chOff x="4484160" y="3347640"/>
              <a:chExt cx="1439280" cy="511200"/>
            </a:xfrm>
          </p:grpSpPr>
          <p:sp>
            <p:nvSpPr>
              <p:cNvPr id="849" name="CustomShape 15"/>
              <p:cNvSpPr/>
              <p:nvPr/>
            </p:nvSpPr>
            <p:spPr>
              <a:xfrm>
                <a:off x="4484160" y="3347640"/>
                <a:ext cx="1439280" cy="2455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  <a:spcBef>
                    <a:spcPts val="281"/>
                  </a:spcBef>
                </a:pPr>
                <a:r>
                  <a:rPr b="1" lang="id-ID" sz="1400" spc="-1" strike="noStrike">
                    <a:solidFill>
                      <a:srgbClr val="179a9d"/>
                    </a:solidFill>
                    <a:latin typeface="Arial"/>
                    <a:ea typeface="Arial Unicode MS"/>
                  </a:rPr>
                  <a:t>Name Here</a:t>
                </a:r>
                <a:endParaRPr b="0" lang="id-ID" sz="1400" spc="-1" strike="noStrike">
                  <a:latin typeface="Arial"/>
                </a:endParaRPr>
              </a:p>
            </p:txBody>
          </p:sp>
          <p:sp>
            <p:nvSpPr>
              <p:cNvPr id="850" name="CustomShape 16"/>
              <p:cNvSpPr/>
              <p:nvPr/>
            </p:nvSpPr>
            <p:spPr>
              <a:xfrm>
                <a:off x="4484160" y="3610080"/>
                <a:ext cx="1439280" cy="248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  <a:spcBef>
                    <a:spcPts val="241"/>
                  </a:spcBef>
                </a:pPr>
                <a:r>
                  <a:rPr b="0" lang="id-ID" sz="1200" spc="-1" strike="noStrike">
                    <a:solidFill>
                      <a:srgbClr val="179a9d"/>
                    </a:solidFill>
                    <a:latin typeface="Arial"/>
                    <a:ea typeface="Arial Unicode MS"/>
                  </a:rPr>
                  <a:t>Programmer</a:t>
                </a:r>
                <a:endParaRPr b="0" lang="id-ID" sz="1200" spc="-1" strike="noStrike">
                  <a:latin typeface="Arial"/>
                </a:endParaRPr>
              </a:p>
            </p:txBody>
          </p:sp>
        </p:grpSp>
        <p:sp>
          <p:nvSpPr>
            <p:cNvPr id="851" name="CustomShape 17"/>
            <p:cNvSpPr/>
            <p:nvPr/>
          </p:nvSpPr>
          <p:spPr>
            <a:xfrm>
              <a:off x="4484160" y="3882960"/>
              <a:ext cx="1439280" cy="8200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zing.  </a:t>
              </a:r>
              <a:endParaRPr b="0" lang="id-ID" sz="1200" spc="-1" strike="noStrike">
                <a:latin typeface="Arial"/>
              </a:endParaRPr>
            </a:p>
          </p:txBody>
        </p:sp>
      </p:grpSp>
      <p:sp>
        <p:nvSpPr>
          <p:cNvPr id="852" name="CustomShape 18"/>
          <p:cNvSpPr/>
          <p:nvPr/>
        </p:nvSpPr>
        <p:spPr>
          <a:xfrm>
            <a:off x="6516360" y="1155600"/>
            <a:ext cx="1871640" cy="319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id-ID" sz="1200" spc="-1" strike="noStrike">
                <a:solidFill>
                  <a:srgbClr val="179a9d"/>
                </a:solidFill>
                <a:latin typeface="Arial"/>
                <a:ea typeface="Arial Unicode MS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</a:t>
            </a:r>
            <a:endParaRPr b="0" lang="id-ID" sz="12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CustomShape 1"/>
          <p:cNvSpPr/>
          <p:nvPr/>
        </p:nvSpPr>
        <p:spPr>
          <a:xfrm>
            <a:off x="0" y="123480"/>
            <a:ext cx="914328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Timeline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854" name="CustomShape 2"/>
          <p:cNvSpPr/>
          <p:nvPr/>
        </p:nvSpPr>
        <p:spPr>
          <a:xfrm>
            <a:off x="0" y="699480"/>
            <a:ext cx="914328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sp>
        <p:nvSpPr>
          <p:cNvPr id="855" name="Line 3"/>
          <p:cNvSpPr/>
          <p:nvPr/>
        </p:nvSpPr>
        <p:spPr>
          <a:xfrm>
            <a:off x="-4320" y="1849320"/>
            <a:ext cx="7044480" cy="13320"/>
          </a:xfrm>
          <a:prstGeom prst="line">
            <a:avLst/>
          </a:prstGeom>
          <a:ln w="25560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6" name="CustomShape 4"/>
          <p:cNvSpPr/>
          <p:nvPr/>
        </p:nvSpPr>
        <p:spPr>
          <a:xfrm>
            <a:off x="1553040" y="1381320"/>
            <a:ext cx="816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id-ID" sz="1800" spc="-1" strike="noStrike">
                <a:solidFill>
                  <a:srgbClr val="179a9d"/>
                </a:solidFill>
                <a:latin typeface="Arial"/>
                <a:ea typeface="Arial Unicode MS"/>
              </a:rPr>
              <a:t>2017</a:t>
            </a:r>
            <a:endParaRPr b="0" lang="id-ID" sz="1800" spc="-1" strike="noStrike">
              <a:latin typeface="Arial"/>
            </a:endParaRPr>
          </a:p>
        </p:txBody>
      </p:sp>
      <p:sp>
        <p:nvSpPr>
          <p:cNvPr id="857" name="CustomShape 5"/>
          <p:cNvSpPr/>
          <p:nvPr/>
        </p:nvSpPr>
        <p:spPr>
          <a:xfrm>
            <a:off x="632160" y="1381320"/>
            <a:ext cx="816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id-ID" sz="1800" spc="-1" strike="noStrike">
                <a:solidFill>
                  <a:srgbClr val="179a9d"/>
                </a:solidFill>
                <a:latin typeface="Arial"/>
                <a:ea typeface="Arial Unicode MS"/>
              </a:rPr>
              <a:t>2016</a:t>
            </a:r>
            <a:endParaRPr b="0" lang="id-ID" sz="1800" spc="-1" strike="noStrike">
              <a:latin typeface="Arial"/>
            </a:endParaRPr>
          </a:p>
        </p:txBody>
      </p:sp>
      <p:sp>
        <p:nvSpPr>
          <p:cNvPr id="858" name="CustomShape 6"/>
          <p:cNvSpPr/>
          <p:nvPr/>
        </p:nvSpPr>
        <p:spPr>
          <a:xfrm>
            <a:off x="2473920" y="1381320"/>
            <a:ext cx="816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id-ID" sz="1800" spc="-1" strike="noStrike">
                <a:solidFill>
                  <a:srgbClr val="179a9d"/>
                </a:solidFill>
                <a:latin typeface="Arial"/>
                <a:ea typeface="Arial Unicode MS"/>
              </a:rPr>
              <a:t>2018</a:t>
            </a:r>
            <a:endParaRPr b="0" lang="id-ID" sz="1800" spc="-1" strike="noStrike">
              <a:latin typeface="Arial"/>
            </a:endParaRPr>
          </a:p>
        </p:txBody>
      </p:sp>
      <p:sp>
        <p:nvSpPr>
          <p:cNvPr id="859" name="CustomShape 7"/>
          <p:cNvSpPr/>
          <p:nvPr/>
        </p:nvSpPr>
        <p:spPr>
          <a:xfrm>
            <a:off x="3394800" y="1381320"/>
            <a:ext cx="816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id-ID" sz="1800" spc="-1" strike="noStrike">
                <a:solidFill>
                  <a:srgbClr val="179a9d"/>
                </a:solidFill>
                <a:latin typeface="Arial"/>
                <a:ea typeface="Arial Unicode MS"/>
              </a:rPr>
              <a:t>2019</a:t>
            </a:r>
            <a:endParaRPr b="0" lang="id-ID" sz="1800" spc="-1" strike="noStrike">
              <a:latin typeface="Arial"/>
            </a:endParaRPr>
          </a:p>
        </p:txBody>
      </p:sp>
      <p:grpSp>
        <p:nvGrpSpPr>
          <p:cNvPr id="860" name="Group 8"/>
          <p:cNvGrpSpPr/>
          <p:nvPr/>
        </p:nvGrpSpPr>
        <p:grpSpPr>
          <a:xfrm>
            <a:off x="4932000" y="2268720"/>
            <a:ext cx="2879640" cy="662760"/>
            <a:chOff x="4932000" y="2268720"/>
            <a:chExt cx="2879640" cy="662760"/>
          </a:xfrm>
        </p:grpSpPr>
        <p:sp>
          <p:nvSpPr>
            <p:cNvPr id="861" name="CustomShape 9"/>
            <p:cNvSpPr/>
            <p:nvPr/>
          </p:nvSpPr>
          <p:spPr>
            <a:xfrm>
              <a:off x="4932000" y="2476440"/>
              <a:ext cx="2879640" cy="45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Get a modern PowerPoint  Presentation that is beautifully designed.  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862" name="CustomShape 10"/>
            <p:cNvSpPr/>
            <p:nvPr/>
          </p:nvSpPr>
          <p:spPr>
            <a:xfrm>
              <a:off x="4932000" y="2268720"/>
              <a:ext cx="2879640" cy="303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400" spc="-1" strike="noStrike">
                <a:latin typeface="Arial"/>
              </a:endParaRPr>
            </a:p>
          </p:txBody>
        </p:sp>
      </p:grpSp>
      <p:grpSp>
        <p:nvGrpSpPr>
          <p:cNvPr id="863" name="Group 11"/>
          <p:cNvGrpSpPr/>
          <p:nvPr/>
        </p:nvGrpSpPr>
        <p:grpSpPr>
          <a:xfrm>
            <a:off x="3803400" y="1849680"/>
            <a:ext cx="1019880" cy="1066320"/>
            <a:chOff x="3803400" y="1849680"/>
            <a:chExt cx="1019880" cy="1066320"/>
          </a:xfrm>
        </p:grpSpPr>
        <p:sp>
          <p:nvSpPr>
            <p:cNvPr id="864" name="CustomShape 12"/>
            <p:cNvSpPr/>
            <p:nvPr/>
          </p:nvSpPr>
          <p:spPr>
            <a:xfrm>
              <a:off x="3803400" y="1849680"/>
              <a:ext cx="355680" cy="753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round/>
              <a:headEnd len="lg" type="oval" w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65" name="CustomShape 13"/>
            <p:cNvSpPr/>
            <p:nvPr/>
          </p:nvSpPr>
          <p:spPr>
            <a:xfrm>
              <a:off x="4752000" y="2268720"/>
              <a:ext cx="71280" cy="64728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66" name="Line 14"/>
            <p:cNvSpPr/>
            <p:nvPr/>
          </p:nvSpPr>
          <p:spPr>
            <a:xfrm flipH="1">
              <a:off x="4159440" y="2603160"/>
              <a:ext cx="628560" cy="360"/>
            </a:xfrm>
            <a:prstGeom prst="line">
              <a:avLst/>
            </a:prstGeom>
            <a:ln w="25560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867" name="Group 15"/>
          <p:cNvGrpSpPr/>
          <p:nvPr/>
        </p:nvGrpSpPr>
        <p:grpSpPr>
          <a:xfrm>
            <a:off x="4194720" y="2922480"/>
            <a:ext cx="2879640" cy="662760"/>
            <a:chOff x="4194720" y="2922480"/>
            <a:chExt cx="2879640" cy="662760"/>
          </a:xfrm>
        </p:grpSpPr>
        <p:sp>
          <p:nvSpPr>
            <p:cNvPr id="868" name="CustomShape 16"/>
            <p:cNvSpPr/>
            <p:nvPr/>
          </p:nvSpPr>
          <p:spPr>
            <a:xfrm>
              <a:off x="4194720" y="3130200"/>
              <a:ext cx="2879640" cy="45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Get a modern PowerPoint  Presentation that is beautifully designed.  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869" name="CustomShape 17"/>
            <p:cNvSpPr/>
            <p:nvPr/>
          </p:nvSpPr>
          <p:spPr>
            <a:xfrm>
              <a:off x="4194720" y="2922480"/>
              <a:ext cx="2879640" cy="303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400" spc="-1" strike="noStrike">
                <a:latin typeface="Arial"/>
              </a:endParaRPr>
            </a:p>
          </p:txBody>
        </p:sp>
      </p:grpSp>
      <p:grpSp>
        <p:nvGrpSpPr>
          <p:cNvPr id="870" name="Group 18"/>
          <p:cNvGrpSpPr/>
          <p:nvPr/>
        </p:nvGrpSpPr>
        <p:grpSpPr>
          <a:xfrm>
            <a:off x="3457080" y="3576600"/>
            <a:ext cx="2879640" cy="662760"/>
            <a:chOff x="3457080" y="3576600"/>
            <a:chExt cx="2879640" cy="662760"/>
          </a:xfrm>
        </p:grpSpPr>
        <p:sp>
          <p:nvSpPr>
            <p:cNvPr id="871" name="CustomShape 19"/>
            <p:cNvSpPr/>
            <p:nvPr/>
          </p:nvSpPr>
          <p:spPr>
            <a:xfrm>
              <a:off x="3457080" y="3784320"/>
              <a:ext cx="2879640" cy="45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Get a modern PowerPoint  Presentation that is beautifully designed.  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872" name="CustomShape 20"/>
            <p:cNvSpPr/>
            <p:nvPr/>
          </p:nvSpPr>
          <p:spPr>
            <a:xfrm>
              <a:off x="3457080" y="3576600"/>
              <a:ext cx="2879640" cy="303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400" spc="-1" strike="noStrike">
                <a:latin typeface="Arial"/>
              </a:endParaRPr>
            </a:p>
          </p:txBody>
        </p:sp>
      </p:grpSp>
      <p:sp>
        <p:nvSpPr>
          <p:cNvPr id="873" name="CustomShape 21"/>
          <p:cNvSpPr/>
          <p:nvPr/>
        </p:nvSpPr>
        <p:spPr>
          <a:xfrm>
            <a:off x="6948360" y="1328400"/>
            <a:ext cx="1511280" cy="10875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874" name="Group 22"/>
          <p:cNvGrpSpPr/>
          <p:nvPr/>
        </p:nvGrpSpPr>
        <p:grpSpPr>
          <a:xfrm>
            <a:off x="2719440" y="4230360"/>
            <a:ext cx="2879640" cy="662760"/>
            <a:chOff x="2719440" y="4230360"/>
            <a:chExt cx="2879640" cy="662760"/>
          </a:xfrm>
        </p:grpSpPr>
        <p:sp>
          <p:nvSpPr>
            <p:cNvPr id="875" name="CustomShape 23"/>
            <p:cNvSpPr/>
            <p:nvPr/>
          </p:nvSpPr>
          <p:spPr>
            <a:xfrm>
              <a:off x="2719440" y="4438080"/>
              <a:ext cx="2879640" cy="45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Get a modern PowerPoint  Presentation that is beautifully designed.  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876" name="CustomShape 24"/>
            <p:cNvSpPr/>
            <p:nvPr/>
          </p:nvSpPr>
          <p:spPr>
            <a:xfrm>
              <a:off x="2719440" y="4230360"/>
              <a:ext cx="2879640" cy="303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400" spc="-1" strike="noStrike">
                <a:latin typeface="Arial"/>
              </a:endParaRPr>
            </a:p>
          </p:txBody>
        </p:sp>
      </p:grpSp>
      <p:grpSp>
        <p:nvGrpSpPr>
          <p:cNvPr id="877" name="Group 25"/>
          <p:cNvGrpSpPr/>
          <p:nvPr/>
        </p:nvGrpSpPr>
        <p:grpSpPr>
          <a:xfrm>
            <a:off x="2883600" y="1849680"/>
            <a:ext cx="1202400" cy="1720080"/>
            <a:chOff x="2883600" y="1849680"/>
            <a:chExt cx="1202400" cy="1720080"/>
          </a:xfrm>
        </p:grpSpPr>
        <p:sp>
          <p:nvSpPr>
            <p:cNvPr id="878" name="CustomShape 26"/>
            <p:cNvSpPr/>
            <p:nvPr/>
          </p:nvSpPr>
          <p:spPr>
            <a:xfrm>
              <a:off x="2883600" y="1849680"/>
              <a:ext cx="679680" cy="1406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round/>
              <a:headEnd len="lg" type="oval" w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79" name="CustomShape 27"/>
            <p:cNvSpPr/>
            <p:nvPr/>
          </p:nvSpPr>
          <p:spPr>
            <a:xfrm>
              <a:off x="4014720" y="2922480"/>
              <a:ext cx="71280" cy="64728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80" name="Line 28"/>
            <p:cNvSpPr/>
            <p:nvPr/>
          </p:nvSpPr>
          <p:spPr>
            <a:xfrm flipH="1">
              <a:off x="3563640" y="3257280"/>
              <a:ext cx="486720" cy="360"/>
            </a:xfrm>
            <a:prstGeom prst="line">
              <a:avLst/>
            </a:prstGeom>
            <a:ln w="25560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881" name="Group 29"/>
          <p:cNvGrpSpPr/>
          <p:nvPr/>
        </p:nvGrpSpPr>
        <p:grpSpPr>
          <a:xfrm>
            <a:off x="1963440" y="1849680"/>
            <a:ext cx="1384920" cy="2374200"/>
            <a:chOff x="1963440" y="1849680"/>
            <a:chExt cx="1384920" cy="2374200"/>
          </a:xfrm>
        </p:grpSpPr>
        <p:sp>
          <p:nvSpPr>
            <p:cNvPr id="882" name="CustomShape 30"/>
            <p:cNvSpPr/>
            <p:nvPr/>
          </p:nvSpPr>
          <p:spPr>
            <a:xfrm>
              <a:off x="1963440" y="1849680"/>
              <a:ext cx="998640" cy="2061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round/>
              <a:headEnd len="lg" type="oval" w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83" name="CustomShape 31"/>
            <p:cNvSpPr/>
            <p:nvPr/>
          </p:nvSpPr>
          <p:spPr>
            <a:xfrm>
              <a:off x="3277080" y="3576600"/>
              <a:ext cx="71280" cy="64728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84" name="Line 32"/>
            <p:cNvSpPr/>
            <p:nvPr/>
          </p:nvSpPr>
          <p:spPr>
            <a:xfrm flipH="1">
              <a:off x="2962800" y="3911040"/>
              <a:ext cx="313920" cy="360"/>
            </a:xfrm>
            <a:prstGeom prst="line">
              <a:avLst/>
            </a:prstGeom>
            <a:ln w="25560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885" name="Group 33"/>
          <p:cNvGrpSpPr/>
          <p:nvPr/>
        </p:nvGrpSpPr>
        <p:grpSpPr>
          <a:xfrm>
            <a:off x="1043640" y="1849680"/>
            <a:ext cx="1567080" cy="3027960"/>
            <a:chOff x="1043640" y="1849680"/>
            <a:chExt cx="1567080" cy="3027960"/>
          </a:xfrm>
        </p:grpSpPr>
        <p:sp>
          <p:nvSpPr>
            <p:cNvPr id="886" name="CustomShape 34"/>
            <p:cNvSpPr/>
            <p:nvPr/>
          </p:nvSpPr>
          <p:spPr>
            <a:xfrm>
              <a:off x="1043640" y="1849680"/>
              <a:ext cx="1295280" cy="2703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round/>
              <a:headEnd len="lg" type="oval" w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87" name="CustomShape 35"/>
            <p:cNvSpPr/>
            <p:nvPr/>
          </p:nvSpPr>
          <p:spPr>
            <a:xfrm>
              <a:off x="2539440" y="4230360"/>
              <a:ext cx="71280" cy="64728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88" name="Line 36"/>
            <p:cNvSpPr/>
            <p:nvPr/>
          </p:nvSpPr>
          <p:spPr>
            <a:xfrm flipH="1" flipV="1">
              <a:off x="2339640" y="4554360"/>
              <a:ext cx="212040" cy="10440"/>
            </a:xfrm>
            <a:prstGeom prst="line">
              <a:avLst/>
            </a:prstGeom>
            <a:ln w="25560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89" name="CustomShape 37"/>
          <p:cNvSpPr/>
          <p:nvPr/>
        </p:nvSpPr>
        <p:spPr>
          <a:xfrm rot="16200000">
            <a:off x="7305480" y="1477080"/>
            <a:ext cx="797040" cy="797760"/>
          </a:xfrm>
          <a:custGeom>
            <a:avLst/>
            <a:gdLst/>
            <a:ah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8d4cd"/>
      </a:accent1>
      <a:accent2>
        <a:srgbClr val="16b7b8"/>
      </a:accent2>
      <a:accent3>
        <a:srgbClr val="179a9d"/>
      </a:accent3>
      <a:accent4>
        <a:srgbClr val="38d4cd"/>
      </a:accent4>
      <a:accent5>
        <a:srgbClr val="16b7b8"/>
      </a:accent5>
      <a:accent6>
        <a:srgbClr val="179a9d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8d4cd"/>
      </a:accent1>
      <a:accent2>
        <a:srgbClr val="16b7b8"/>
      </a:accent2>
      <a:accent3>
        <a:srgbClr val="179a9d"/>
      </a:accent3>
      <a:accent4>
        <a:srgbClr val="38d4cd"/>
      </a:accent4>
      <a:accent5>
        <a:srgbClr val="16b7b8"/>
      </a:accent5>
      <a:accent6>
        <a:srgbClr val="179a9d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2450</TotalTime>
  <Application>LibreOffice/6.0.6.2$Linux_X86_64 LibreOffice_project/00m0$Build-2</Application>
  <Words>2914</Words>
  <Paragraphs>367</Paragraphs>
  <Company>Microsoft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2016-12-05T23:26:54Z</dcterms:created>
  <dc:creator>googleslidesppt.com;allppt.com</dc:creator>
  <dc:description/>
  <dc:language>id-ID</dc:language>
  <cp:lastModifiedBy/>
  <dcterms:modified xsi:type="dcterms:W3CDTF">2018-12-06T12:13:31Z</dcterms:modified>
  <cp:revision>84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Microsoft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2</vt:i4>
  </property>
  <property fmtid="{D5CDD505-2E9C-101B-9397-08002B2CF9AE}" pid="9" name="PresentationFormat">
    <vt:lpwstr>화면 슬라이드 쇼(16:9)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36</vt:i4>
  </property>
</Properties>
</file>